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2.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4"/>
    <p:sldMasterId id="2147484229" r:id="rId5"/>
    <p:sldMasterId id="2147484269" r:id="rId6"/>
  </p:sldMasterIdLst>
  <p:notesMasterIdLst>
    <p:notesMasterId r:id="rId40"/>
  </p:notesMasterIdLst>
  <p:handoutMasterIdLst>
    <p:handoutMasterId r:id="rId41"/>
  </p:handoutMasterIdLst>
  <p:sldIdLst>
    <p:sldId id="285" r:id="rId7"/>
    <p:sldId id="256" r:id="rId8"/>
    <p:sldId id="257" r:id="rId9"/>
    <p:sldId id="260" r:id="rId10"/>
    <p:sldId id="3194" r:id="rId11"/>
    <p:sldId id="347" r:id="rId12"/>
    <p:sldId id="348" r:id="rId13"/>
    <p:sldId id="349" r:id="rId14"/>
    <p:sldId id="350" r:id="rId15"/>
    <p:sldId id="351" r:id="rId16"/>
    <p:sldId id="357" r:id="rId17"/>
    <p:sldId id="358" r:id="rId18"/>
    <p:sldId id="359" r:id="rId19"/>
    <p:sldId id="360" r:id="rId20"/>
    <p:sldId id="329" r:id="rId21"/>
    <p:sldId id="330" r:id="rId22"/>
    <p:sldId id="3202" r:id="rId23"/>
    <p:sldId id="3195" r:id="rId24"/>
    <p:sldId id="3196" r:id="rId25"/>
    <p:sldId id="315" r:id="rId26"/>
    <p:sldId id="316" r:id="rId27"/>
    <p:sldId id="338" r:id="rId28"/>
    <p:sldId id="334" r:id="rId29"/>
    <p:sldId id="362" r:id="rId30"/>
    <p:sldId id="335" r:id="rId31"/>
    <p:sldId id="317" r:id="rId32"/>
    <p:sldId id="3201" r:id="rId33"/>
    <p:sldId id="340" r:id="rId34"/>
    <p:sldId id="341" r:id="rId35"/>
    <p:sldId id="342" r:id="rId36"/>
    <p:sldId id="344" r:id="rId37"/>
    <p:sldId id="273" r:id="rId38"/>
    <p:sldId id="268" r:id="rId39"/>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3ECDB22C-DE1C-47A0-9C20-E16554DB607E}">
          <p14:sldIdLst>
            <p14:sldId id="285"/>
            <p14:sldId id="256"/>
            <p14:sldId id="257"/>
            <p14:sldId id="260"/>
          </p14:sldIdLst>
        </p14:section>
        <p14:section name="Refresher on Docker" id="{4C91C1F2-A66B-43BA-B457-51908FD30D48}">
          <p14:sldIdLst>
            <p14:sldId id="3194"/>
          </p14:sldIdLst>
        </p14:section>
        <p14:section name="Container Lifecycle" id="{A533D5A5-5AF4-4843-8F9B-5333FA827C61}">
          <p14:sldIdLst>
            <p14:sldId id="347"/>
            <p14:sldId id="348"/>
          </p14:sldIdLst>
        </p14:section>
        <p14:section name="Registries" id="{C453829A-B274-41EA-9176-934783C0E441}">
          <p14:sldIdLst>
            <p14:sldId id="349"/>
            <p14:sldId id="350"/>
            <p14:sldId id="351"/>
          </p14:sldIdLst>
        </p14:section>
        <p14:section name="Manage Data in Docker" id="{53D6965F-3C07-4A23-AFDA-07325724F123}">
          <p14:sldIdLst>
            <p14:sldId id="357"/>
            <p14:sldId id="358"/>
            <p14:sldId id="359"/>
            <p14:sldId id="360"/>
            <p14:sldId id="329"/>
            <p14:sldId id="330"/>
            <p14:sldId id="3202"/>
          </p14:sldIdLst>
        </p14:section>
        <p14:section name="Container Resource Limits" id="{BA2E80A8-0CB4-4EC0-A90A-3BDC691E5F92}">
          <p14:sldIdLst>
            <p14:sldId id="3195"/>
            <p14:sldId id="3196"/>
            <p14:sldId id="315"/>
            <p14:sldId id="316"/>
            <p14:sldId id="338"/>
          </p14:sldIdLst>
        </p14:section>
        <p14:section name="Docker Compose" id="{59AC3144-8D54-4F2C-AF3F-303A14062EEA}">
          <p14:sldIdLst>
            <p14:sldId id="334"/>
            <p14:sldId id="362"/>
            <p14:sldId id="335"/>
          </p14:sldIdLst>
        </p14:section>
        <p14:section name="Docker Configuration" id="{121C7668-1363-45E1-BB58-1D5CA58753C1}">
          <p14:sldIdLst>
            <p14:sldId id="317"/>
          </p14:sldIdLst>
        </p14:section>
        <p14:section name="Docker Networking" id="{A8BC89C8-7A1C-4625-BD8A-EDCA925CE6E8}">
          <p14:sldIdLst>
            <p14:sldId id="3201"/>
            <p14:sldId id="340"/>
            <p14:sldId id="341"/>
            <p14:sldId id="342"/>
            <p14:sldId id="344"/>
            <p14:sldId id="273"/>
            <p14:sldId id="268"/>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cmAuthor id="3" name="Mary Feil-Jacobs" initials="MF" lastIdx="22" clrIdx="3"/>
  <p:cmAuthor id="4" name="Mark Short" initials="MS" lastIdx="3" clrIdx="4"/>
  <p:cmAuthor id="5" name="Guy Northee" initials="GN" lastIdx="3" clrIdx="5">
    <p:extLst>
      <p:ext uri="{19B8F6BF-5375-455C-9EA6-DF929625EA0E}">
        <p15:presenceInfo xmlns:p15="http://schemas.microsoft.com/office/powerpoint/2012/main" userId="S-1-12-1-2417701869-1325549942-4059518367-581802019" providerId="AD"/>
      </p:ext>
    </p:extLst>
  </p:cmAuthor>
  <p:cmAuthor id="6" name="Randy Patterson" initials="RP" lastIdx="1" clrIdx="6">
    <p:extLst>
      <p:ext uri="{19B8F6BF-5375-455C-9EA6-DF929625EA0E}">
        <p15:presenceInfo xmlns:p15="http://schemas.microsoft.com/office/powerpoint/2012/main" userId="S::ranpat@microsoft.com::4fedd50b-8402-4cd0-8610-8ddae6ed2e68"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7"/>
    <a:srgbClr val="00188F"/>
    <a:srgbClr val="107C10"/>
    <a:srgbClr val="008272"/>
    <a:srgbClr val="B4009E"/>
    <a:srgbClr val="002050"/>
    <a:srgbClr val="00BCF2"/>
    <a:srgbClr val="525252"/>
    <a:srgbClr val="737373"/>
    <a:srgbClr val="E300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20E13E5-82A0-4AEC-9A9A-88279155AB79}" v="4" dt="2021-11-23T02:57:38.95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196" autoAdjust="0"/>
    <p:restoredTop sz="66545" autoAdjust="0"/>
  </p:normalViewPr>
  <p:slideViewPr>
    <p:cSldViewPr snapToGrid="0">
      <p:cViewPr varScale="1">
        <p:scale>
          <a:sx n="72" d="100"/>
          <a:sy n="72" d="100"/>
        </p:scale>
        <p:origin x="1013" y="48"/>
      </p:cViewPr>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commentAuthors" Target="commentAuthors.xml"/><Relationship Id="rId47" Type="http://schemas.microsoft.com/office/2016/11/relationships/changesInfo" Target="changesInfos/changesInfo1.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notesMaster" Target="notesMasters/notesMaster1.xml"/><Relationship Id="rId45"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presProps" Target="presProps.xml"/><Relationship Id="rId48" Type="http://schemas.microsoft.com/office/2015/10/relationships/revisionInfo" Target="revisionInfo.xml"/><Relationship Id="rId8" Type="http://schemas.openxmlformats.org/officeDocument/2006/relationships/slide" Target="slides/slide2.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tableStyles" Target="tableStyles.xml"/><Relationship Id="rId20" Type="http://schemas.openxmlformats.org/officeDocument/2006/relationships/slide" Target="slides/slide14.xml"/><Relationship Id="rId41"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radeep Nair" userId="de867f30-f0e1-452b-914f-80bb3c85f24b" providerId="ADAL" clId="{420E13E5-82A0-4AEC-9A9A-88279155AB79}"/>
    <pc:docChg chg="custSel modSld modMainMaster">
      <pc:chgData name="Pradeep Nair" userId="de867f30-f0e1-452b-914f-80bb3c85f24b" providerId="ADAL" clId="{420E13E5-82A0-4AEC-9A9A-88279155AB79}" dt="2021-11-23T08:23:03.359" v="217" actId="20577"/>
      <pc:docMkLst>
        <pc:docMk/>
      </pc:docMkLst>
      <pc:sldChg chg="mod modShow">
        <pc:chgData name="Pradeep Nair" userId="de867f30-f0e1-452b-914f-80bb3c85f24b" providerId="ADAL" clId="{420E13E5-82A0-4AEC-9A9A-88279155AB79}" dt="2021-11-22T01:20:25.264" v="0" actId="729"/>
        <pc:sldMkLst>
          <pc:docMk/>
          <pc:sldMk cId="1076368552" sldId="257"/>
        </pc:sldMkLst>
      </pc:sldChg>
      <pc:sldChg chg="addSp modSp mod modNotesTx">
        <pc:chgData name="Pradeep Nair" userId="de867f30-f0e1-452b-914f-80bb3c85f24b" providerId="ADAL" clId="{420E13E5-82A0-4AEC-9A9A-88279155AB79}" dt="2021-11-23T01:25:53.617" v="173" actId="6549"/>
        <pc:sldMkLst>
          <pc:docMk/>
          <pc:sldMk cId="1459201185" sldId="273"/>
        </pc:sldMkLst>
        <pc:spChg chg="add mod">
          <ac:chgData name="Pradeep Nair" userId="de867f30-f0e1-452b-914f-80bb3c85f24b" providerId="ADAL" clId="{420E13E5-82A0-4AEC-9A9A-88279155AB79}" dt="2021-11-23T01:25:47.749" v="165" actId="1076"/>
          <ac:spMkLst>
            <pc:docMk/>
            <pc:sldMk cId="1459201185" sldId="273"/>
            <ac:spMk id="2" creationId="{A9C95D4F-9FAF-47C4-91A1-F678502F3072}"/>
          </ac:spMkLst>
        </pc:spChg>
      </pc:sldChg>
      <pc:sldChg chg="modNotesTx">
        <pc:chgData name="Pradeep Nair" userId="de867f30-f0e1-452b-914f-80bb3c85f24b" providerId="ADAL" clId="{420E13E5-82A0-4AEC-9A9A-88279155AB79}" dt="2021-11-23T08:04:40.737" v="213" actId="5793"/>
        <pc:sldMkLst>
          <pc:docMk/>
          <pc:sldMk cId="205635207" sldId="315"/>
        </pc:sldMkLst>
      </pc:sldChg>
      <pc:sldChg chg="modSp mod modNotesTx">
        <pc:chgData name="Pradeep Nair" userId="de867f30-f0e1-452b-914f-80bb3c85f24b" providerId="ADAL" clId="{420E13E5-82A0-4AEC-9A9A-88279155AB79}" dt="2021-11-23T02:58:53.710" v="208" actId="1036"/>
        <pc:sldMkLst>
          <pc:docMk/>
          <pc:sldMk cId="861148032" sldId="317"/>
        </pc:sldMkLst>
        <pc:spChg chg="mod">
          <ac:chgData name="Pradeep Nair" userId="de867f30-f0e1-452b-914f-80bb3c85f24b" providerId="ADAL" clId="{420E13E5-82A0-4AEC-9A9A-88279155AB79}" dt="2021-11-23T02:58:40.670" v="178" actId="20577"/>
          <ac:spMkLst>
            <pc:docMk/>
            <pc:sldMk cId="861148032" sldId="317"/>
            <ac:spMk id="4" creationId="{00000000-0000-0000-0000-000000000000}"/>
          </ac:spMkLst>
        </pc:spChg>
        <pc:picChg chg="mod">
          <ac:chgData name="Pradeep Nair" userId="de867f30-f0e1-452b-914f-80bb3c85f24b" providerId="ADAL" clId="{420E13E5-82A0-4AEC-9A9A-88279155AB79}" dt="2021-11-23T02:58:48.030" v="191" actId="1036"/>
          <ac:picMkLst>
            <pc:docMk/>
            <pc:sldMk cId="861148032" sldId="317"/>
            <ac:picMk id="3" creationId="{00000000-0000-0000-0000-000000000000}"/>
          </ac:picMkLst>
        </pc:picChg>
        <pc:picChg chg="mod">
          <ac:chgData name="Pradeep Nair" userId="de867f30-f0e1-452b-914f-80bb3c85f24b" providerId="ADAL" clId="{420E13E5-82A0-4AEC-9A9A-88279155AB79}" dt="2021-11-23T02:58:53.710" v="208" actId="1036"/>
          <ac:picMkLst>
            <pc:docMk/>
            <pc:sldMk cId="861148032" sldId="317"/>
            <ac:picMk id="10" creationId="{00000000-0000-0000-0000-000000000000}"/>
          </ac:picMkLst>
        </pc:picChg>
      </pc:sldChg>
      <pc:sldChg chg="modNotesTx">
        <pc:chgData name="Pradeep Nair" userId="de867f30-f0e1-452b-914f-80bb3c85f24b" providerId="ADAL" clId="{420E13E5-82A0-4AEC-9A9A-88279155AB79}" dt="2021-11-22T02:10:42.744" v="51" actId="20577"/>
        <pc:sldMkLst>
          <pc:docMk/>
          <pc:sldMk cId="851987314" sldId="329"/>
        </pc:sldMkLst>
      </pc:sldChg>
      <pc:sldChg chg="modNotesTx">
        <pc:chgData name="Pradeep Nair" userId="de867f30-f0e1-452b-914f-80bb3c85f24b" providerId="ADAL" clId="{420E13E5-82A0-4AEC-9A9A-88279155AB79}" dt="2021-11-22T02:12:23.889" v="56" actId="20577"/>
        <pc:sldMkLst>
          <pc:docMk/>
          <pc:sldMk cId="827446510" sldId="330"/>
        </pc:sldMkLst>
      </pc:sldChg>
      <pc:sldChg chg="modNotesTx">
        <pc:chgData name="Pradeep Nair" userId="de867f30-f0e1-452b-914f-80bb3c85f24b" providerId="ADAL" clId="{420E13E5-82A0-4AEC-9A9A-88279155AB79}" dt="2021-11-22T02:17:11.978" v="99" actId="20577"/>
        <pc:sldMkLst>
          <pc:docMk/>
          <pc:sldMk cId="1952961157" sldId="334"/>
        </pc:sldMkLst>
      </pc:sldChg>
      <pc:sldChg chg="modNotesTx">
        <pc:chgData name="Pradeep Nair" userId="de867f30-f0e1-452b-914f-80bb3c85f24b" providerId="ADAL" clId="{420E13E5-82A0-4AEC-9A9A-88279155AB79}" dt="2021-11-23T08:23:03.359" v="217" actId="20577"/>
        <pc:sldMkLst>
          <pc:docMk/>
          <pc:sldMk cId="519375262" sldId="340"/>
        </pc:sldMkLst>
      </pc:sldChg>
      <pc:sldChg chg="modNotesTx">
        <pc:chgData name="Pradeep Nair" userId="de867f30-f0e1-452b-914f-80bb3c85f24b" providerId="ADAL" clId="{420E13E5-82A0-4AEC-9A9A-88279155AB79}" dt="2021-11-22T02:22:24.369" v="114" actId="6549"/>
        <pc:sldMkLst>
          <pc:docMk/>
          <pc:sldMk cId="932171192" sldId="342"/>
        </pc:sldMkLst>
      </pc:sldChg>
      <pc:sldChg chg="addSp delSp modSp mod">
        <pc:chgData name="Pradeep Nair" userId="de867f30-f0e1-452b-914f-80bb3c85f24b" providerId="ADAL" clId="{420E13E5-82A0-4AEC-9A9A-88279155AB79}" dt="2021-11-22T21:19:30.036" v="159" actId="1076"/>
        <pc:sldMkLst>
          <pc:docMk/>
          <pc:sldMk cId="957540606" sldId="347"/>
        </pc:sldMkLst>
        <pc:graphicFrameChg chg="add del mod">
          <ac:chgData name="Pradeep Nair" userId="de867f30-f0e1-452b-914f-80bb3c85f24b" providerId="ADAL" clId="{420E13E5-82A0-4AEC-9A9A-88279155AB79}" dt="2021-11-22T21:17:52.291" v="154" actId="478"/>
          <ac:graphicFrameMkLst>
            <pc:docMk/>
            <pc:sldMk cId="957540606" sldId="347"/>
            <ac:graphicFrameMk id="3" creationId="{F94EAFAD-DD36-4D91-B571-D82BDB155FA8}"/>
          </ac:graphicFrameMkLst>
        </pc:graphicFrameChg>
        <pc:picChg chg="add mod">
          <ac:chgData name="Pradeep Nair" userId="de867f30-f0e1-452b-914f-80bb3c85f24b" providerId="ADAL" clId="{420E13E5-82A0-4AEC-9A9A-88279155AB79}" dt="2021-11-22T21:19:30.036" v="159" actId="1076"/>
          <ac:picMkLst>
            <pc:docMk/>
            <pc:sldMk cId="957540606" sldId="347"/>
            <ac:picMk id="5" creationId="{15A7EB51-B1C7-47EC-9C2E-06DBADCE0344}"/>
          </ac:picMkLst>
        </pc:picChg>
        <pc:picChg chg="del">
          <ac:chgData name="Pradeep Nair" userId="de867f30-f0e1-452b-914f-80bb3c85f24b" providerId="ADAL" clId="{420E13E5-82A0-4AEC-9A9A-88279155AB79}" dt="2021-11-22T21:19:20.178" v="156" actId="478"/>
          <ac:picMkLst>
            <pc:docMk/>
            <pc:sldMk cId="957540606" sldId="347"/>
            <ac:picMk id="6" creationId="{00000000-0000-0000-0000-000000000000}"/>
          </ac:picMkLst>
        </pc:picChg>
      </pc:sldChg>
      <pc:sldChg chg="modSp mod">
        <pc:chgData name="Pradeep Nair" userId="de867f30-f0e1-452b-914f-80bb3c85f24b" providerId="ADAL" clId="{420E13E5-82A0-4AEC-9A9A-88279155AB79}" dt="2021-11-22T21:22:19.679" v="162" actId="20577"/>
        <pc:sldMkLst>
          <pc:docMk/>
          <pc:sldMk cId="1331265940" sldId="349"/>
        </pc:sldMkLst>
        <pc:spChg chg="mod">
          <ac:chgData name="Pradeep Nair" userId="de867f30-f0e1-452b-914f-80bb3c85f24b" providerId="ADAL" clId="{420E13E5-82A0-4AEC-9A9A-88279155AB79}" dt="2021-11-22T21:22:19.679" v="162" actId="20577"/>
          <ac:spMkLst>
            <pc:docMk/>
            <pc:sldMk cId="1331265940" sldId="349"/>
            <ac:spMk id="4" creationId="{00000000-0000-0000-0000-000000000000}"/>
          </ac:spMkLst>
        </pc:spChg>
      </pc:sldChg>
      <pc:sldChg chg="modSp mod modNotesTx">
        <pc:chgData name="Pradeep Nair" userId="de867f30-f0e1-452b-914f-80bb3c85f24b" providerId="ADAL" clId="{420E13E5-82A0-4AEC-9A9A-88279155AB79}" dt="2021-11-22T01:25:06.091" v="19" actId="1076"/>
        <pc:sldMkLst>
          <pc:docMk/>
          <pc:sldMk cId="382108341" sldId="350"/>
        </pc:sldMkLst>
        <pc:picChg chg="mod">
          <ac:chgData name="Pradeep Nair" userId="de867f30-f0e1-452b-914f-80bb3c85f24b" providerId="ADAL" clId="{420E13E5-82A0-4AEC-9A9A-88279155AB79}" dt="2021-11-22T01:25:06.091" v="19" actId="1076"/>
          <ac:picMkLst>
            <pc:docMk/>
            <pc:sldMk cId="382108341" sldId="350"/>
            <ac:picMk id="7" creationId="{00000000-0000-0000-0000-000000000000}"/>
          </ac:picMkLst>
        </pc:picChg>
      </pc:sldChg>
      <pc:sldChg chg="modSp mod modNotesTx">
        <pc:chgData name="Pradeep Nair" userId="de867f30-f0e1-452b-914f-80bb3c85f24b" providerId="ADAL" clId="{420E13E5-82A0-4AEC-9A9A-88279155AB79}" dt="2021-11-22T01:33:18.975" v="36" actId="20577"/>
        <pc:sldMkLst>
          <pc:docMk/>
          <pc:sldMk cId="3230870046" sldId="357"/>
        </pc:sldMkLst>
        <pc:spChg chg="mod">
          <ac:chgData name="Pradeep Nair" userId="de867f30-f0e1-452b-914f-80bb3c85f24b" providerId="ADAL" clId="{420E13E5-82A0-4AEC-9A9A-88279155AB79}" dt="2021-11-22T01:31:17.237" v="20" actId="207"/>
          <ac:spMkLst>
            <pc:docMk/>
            <pc:sldMk cId="3230870046" sldId="357"/>
            <ac:spMk id="3" creationId="{2D90095C-CC41-4F6C-8F1F-5EF93E541CC3}"/>
          </ac:spMkLst>
        </pc:spChg>
      </pc:sldChg>
      <pc:sldChg chg="modSp mod modNotesTx">
        <pc:chgData name="Pradeep Nair" userId="de867f30-f0e1-452b-914f-80bb3c85f24b" providerId="ADAL" clId="{420E13E5-82A0-4AEC-9A9A-88279155AB79}" dt="2021-11-23T00:33:01.470" v="164" actId="1076"/>
        <pc:sldMkLst>
          <pc:docMk/>
          <pc:sldMk cId="991909808" sldId="358"/>
        </pc:sldMkLst>
        <pc:picChg chg="mod">
          <ac:chgData name="Pradeep Nair" userId="de867f30-f0e1-452b-914f-80bb3c85f24b" providerId="ADAL" clId="{420E13E5-82A0-4AEC-9A9A-88279155AB79}" dt="2021-11-23T00:33:01.470" v="164" actId="1076"/>
          <ac:picMkLst>
            <pc:docMk/>
            <pc:sldMk cId="991909808" sldId="358"/>
            <ac:picMk id="4" creationId="{15768D34-4CCE-4179-A2FF-B3765DE9B344}"/>
          </ac:picMkLst>
        </pc:picChg>
      </pc:sldChg>
      <pc:sldChg chg="modNotesTx">
        <pc:chgData name="Pradeep Nair" userId="de867f30-f0e1-452b-914f-80bb3c85f24b" providerId="ADAL" clId="{420E13E5-82A0-4AEC-9A9A-88279155AB79}" dt="2021-11-22T02:07:37.082" v="46" actId="20577"/>
        <pc:sldMkLst>
          <pc:docMk/>
          <pc:sldMk cId="123934200" sldId="359"/>
        </pc:sldMkLst>
      </pc:sldChg>
      <pc:sldChg chg="modNotesTx">
        <pc:chgData name="Pradeep Nair" userId="de867f30-f0e1-452b-914f-80bb3c85f24b" providerId="ADAL" clId="{420E13E5-82A0-4AEC-9A9A-88279155AB79}" dt="2021-11-22T02:09:44.371" v="49" actId="20577"/>
        <pc:sldMkLst>
          <pc:docMk/>
          <pc:sldMk cId="2874633804" sldId="360"/>
        </pc:sldMkLst>
      </pc:sldChg>
      <pc:sldChg chg="modNotesTx">
        <pc:chgData name="Pradeep Nair" userId="de867f30-f0e1-452b-914f-80bb3c85f24b" providerId="ADAL" clId="{420E13E5-82A0-4AEC-9A9A-88279155AB79}" dt="2021-11-22T02:18:44.832" v="105" actId="20577"/>
        <pc:sldMkLst>
          <pc:docMk/>
          <pc:sldMk cId="1990699050" sldId="362"/>
        </pc:sldMkLst>
      </pc:sldChg>
      <pc:sldChg chg="modNotesTx">
        <pc:chgData name="Pradeep Nair" userId="de867f30-f0e1-452b-914f-80bb3c85f24b" providerId="ADAL" clId="{420E13E5-82A0-4AEC-9A9A-88279155AB79}" dt="2021-11-22T02:13:20.033" v="61" actId="20577"/>
        <pc:sldMkLst>
          <pc:docMk/>
          <pc:sldMk cId="1046798219" sldId="3195"/>
        </pc:sldMkLst>
      </pc:sldChg>
      <pc:sldChg chg="modSp mod modNotesTx">
        <pc:chgData name="Pradeep Nair" userId="de867f30-f0e1-452b-914f-80bb3c85f24b" providerId="ADAL" clId="{420E13E5-82A0-4AEC-9A9A-88279155AB79}" dt="2021-11-23T02:57:02.131" v="177" actId="33524"/>
        <pc:sldMkLst>
          <pc:docMk/>
          <pc:sldMk cId="2479637469" sldId="3196"/>
        </pc:sldMkLst>
        <pc:spChg chg="mod">
          <ac:chgData name="Pradeep Nair" userId="de867f30-f0e1-452b-914f-80bb3c85f24b" providerId="ADAL" clId="{420E13E5-82A0-4AEC-9A9A-88279155AB79}" dt="2021-11-23T02:57:02.131" v="177" actId="33524"/>
          <ac:spMkLst>
            <pc:docMk/>
            <pc:sldMk cId="2479637469" sldId="3196"/>
            <ac:spMk id="3" creationId="{A7B83EC8-5913-4915-9370-28EC26EA6E26}"/>
          </ac:spMkLst>
        </pc:spChg>
      </pc:sldChg>
      <pc:sldChg chg="modSp mod modNotesTx">
        <pc:chgData name="Pradeep Nair" userId="de867f30-f0e1-452b-914f-80bb3c85f24b" providerId="ADAL" clId="{420E13E5-82A0-4AEC-9A9A-88279155AB79}" dt="2021-11-23T08:21:15.517" v="215" actId="20577"/>
        <pc:sldMkLst>
          <pc:docMk/>
          <pc:sldMk cId="3931248288" sldId="3201"/>
        </pc:sldMkLst>
        <pc:spChg chg="mod">
          <ac:chgData name="Pradeep Nair" userId="de867f30-f0e1-452b-914f-80bb3c85f24b" providerId="ADAL" clId="{420E13E5-82A0-4AEC-9A9A-88279155AB79}" dt="2021-11-23T08:21:15.517" v="215" actId="20577"/>
          <ac:spMkLst>
            <pc:docMk/>
            <pc:sldMk cId="3931248288" sldId="3201"/>
            <ac:spMk id="2" creationId="{56CD61B8-8665-4CF2-BF40-DF8D10CEB709}"/>
          </ac:spMkLst>
        </pc:spChg>
      </pc:sldChg>
      <pc:sldChg chg="modNotesTx">
        <pc:chgData name="Pradeep Nair" userId="de867f30-f0e1-452b-914f-80bb3c85f24b" providerId="ADAL" clId="{420E13E5-82A0-4AEC-9A9A-88279155AB79}" dt="2021-11-22T02:12:53.311" v="58" actId="20577"/>
        <pc:sldMkLst>
          <pc:docMk/>
          <pc:sldMk cId="1720017577" sldId="3202"/>
        </pc:sldMkLst>
      </pc:sldChg>
      <pc:sldMasterChg chg="modSldLayout">
        <pc:chgData name="Pradeep Nair" userId="de867f30-f0e1-452b-914f-80bb3c85f24b" providerId="ADAL" clId="{420E13E5-82A0-4AEC-9A9A-88279155AB79}" dt="2021-11-22T01:20:36.556" v="8" actId="20577"/>
        <pc:sldMasterMkLst>
          <pc:docMk/>
          <pc:sldMasterMk cId="1790270825" sldId="2147484082"/>
        </pc:sldMasterMkLst>
        <pc:sldLayoutChg chg="modSp mod">
          <pc:chgData name="Pradeep Nair" userId="de867f30-f0e1-452b-914f-80bb3c85f24b" providerId="ADAL" clId="{420E13E5-82A0-4AEC-9A9A-88279155AB79}" dt="2021-11-22T01:20:36.556" v="8" actId="20577"/>
          <pc:sldLayoutMkLst>
            <pc:docMk/>
            <pc:sldMasterMk cId="1790270825" sldId="2147484082"/>
            <pc:sldLayoutMk cId="822590093" sldId="2147484267"/>
          </pc:sldLayoutMkLst>
          <pc:spChg chg="mod">
            <ac:chgData name="Pradeep Nair" userId="de867f30-f0e1-452b-914f-80bb3c85f24b" providerId="ADAL" clId="{420E13E5-82A0-4AEC-9A9A-88279155AB79}" dt="2021-11-22T01:20:36.556" v="8" actId="20577"/>
            <ac:spMkLst>
              <pc:docMk/>
              <pc:sldMasterMk cId="1790270825" sldId="2147484082"/>
              <pc:sldLayoutMk cId="822590093" sldId="2147484267"/>
              <ac:spMk id="2" creationId="{00000000-0000-0000-0000-000000000000}"/>
            </ac:spMkLst>
          </pc:spChg>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D169F5B-6A27-450C-917B-FEA5A9D90751}" type="datetime8">
              <a:rPr lang="en-US" smtClean="0">
                <a:latin typeface="Segoe UI" pitchFamily="34" charset="0"/>
              </a:rPr>
              <a:t>11/23/2021 5:17 AM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101605F0-F4FA-453C-99F4-6D9D6C769866}" type="datetime8">
              <a:rPr lang="en-US" smtClean="0"/>
              <a:t>11/22/2021 11:40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docs.docker.com/v17.12/storage/storagedriver/" TargetMode="External"/><Relationship Id="rId2" Type="http://schemas.openxmlformats.org/officeDocument/2006/relationships/slide" Target="../slides/slide11.xml"/><Relationship Id="rId1" Type="http://schemas.openxmlformats.org/officeDocument/2006/relationships/notesMaster" Target="../notesMasters/notesMaster1.xml"/><Relationship Id="rId4" Type="http://schemas.openxmlformats.org/officeDocument/2006/relationships/hyperlink" Target="https://sebiwi.github.io/blog/kubernetes-vs-docker-volumes/" TargetMode="Externa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docs.docker.com/v17.12/engine/swarm/secrets/"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docs.docker.com/engine/userguide/storagedriver/" TargetMode="External"/><Relationship Id="rId2" Type="http://schemas.openxmlformats.org/officeDocument/2006/relationships/slide" Target="../slides/slide13.xml"/><Relationship Id="rId1" Type="http://schemas.openxmlformats.org/officeDocument/2006/relationships/notesMaster" Target="../notesMasters/notesMaster1.xml"/><Relationship Id="rId4" Type="http://schemas.openxmlformats.org/officeDocument/2006/relationships/hyperlink" Target="https://docs.docker.com/engine/admin/volumes/volumes/" TargetMode="Externa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docs.docker.com/engine/admin/volumes/bind-mounts/"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docs.docker.com/engine/extend/plugins_volume/" TargetMode="External"/><Relationship Id="rId2" Type="http://schemas.openxmlformats.org/officeDocument/2006/relationships/slide" Target="../slides/slide16.xml"/><Relationship Id="rId1" Type="http://schemas.openxmlformats.org/officeDocument/2006/relationships/notesMaster" Target="../notesMasters/notesMaster1.xml"/><Relationship Id="rId5" Type="http://schemas.openxmlformats.org/officeDocument/2006/relationships/hyperlink" Target="https://docs.docker.com/engine/extend/legacy_plugins/#volume-plugins" TargetMode="External"/><Relationship Id="rId4" Type="http://schemas.openxmlformats.org/officeDocument/2006/relationships/hyperlink" Target="https://docs.docker.com/engine/extend/plugins_network/" TargetMode="Externa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docs.docker.com/engine/userguide/eng-image/multistage-build/"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9BE9619-BA64-40C0-8165-016A18E6744E}" type="datetime8">
              <a:rPr lang="en-US" smtClean="0"/>
              <a:t>11/22/2021 11:40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33510829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dirty="0"/>
              <a:t>Docker containers are immutable by design, </a:t>
            </a:r>
          </a:p>
          <a:p>
            <a:pPr lvl="0"/>
            <a:r>
              <a:rPr lang="en-US" dirty="0"/>
              <a:t>To save data, you must provide external storage</a:t>
            </a:r>
          </a:p>
          <a:p>
            <a:endParaRPr lang="en-US" dirty="0"/>
          </a:p>
          <a:p>
            <a:r>
              <a:rPr lang="en-US" dirty="0"/>
              <a:t>It is possible to store data within the writeable layer of a container but there are some downsides </a:t>
            </a:r>
          </a:p>
          <a:p>
            <a:endParaRPr lang="en-US" dirty="0"/>
          </a:p>
          <a:p>
            <a:pPr marL="171450" indent="-171450">
              <a:buFont typeface="Arial" panose="020B0604020202020204" pitchFamily="34" charset="0"/>
              <a:buChar char="•"/>
            </a:pPr>
            <a:r>
              <a:rPr lang="en-US" dirty="0"/>
              <a:t>Tight coupling to the host means you can’t easily move the data somewhere else </a:t>
            </a:r>
          </a:p>
          <a:p>
            <a:pPr marL="0" indent="0">
              <a:buFont typeface="Arial" panose="020B0604020202020204" pitchFamily="34" charset="0"/>
              <a:buNone/>
            </a:pPr>
            <a:endParaRPr lang="en-US" dirty="0"/>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900" b="0" i="0" kern="1200" dirty="0">
                <a:solidFill>
                  <a:schemeClr val="tx1"/>
                </a:solidFill>
                <a:effectLst/>
                <a:latin typeface="Segoe UI Light" pitchFamily="34" charset="0"/>
                <a:ea typeface="+mn-ea"/>
                <a:cs typeface="+mn-cs"/>
              </a:rPr>
              <a:t>Writing into a container’s writable layer requires a </a:t>
            </a:r>
            <a:r>
              <a:rPr lang="en-US" sz="900" b="0" i="0" u="none" strike="noStrike" kern="1200" dirty="0">
                <a:solidFill>
                  <a:schemeClr val="tx1"/>
                </a:solidFill>
                <a:effectLst/>
                <a:latin typeface="Segoe UI Light" pitchFamily="34" charset="0"/>
                <a:ea typeface="+mn-ea"/>
                <a:cs typeface="+mn-cs"/>
                <a:hlinkClick r:id="rId3"/>
              </a:rPr>
              <a:t>storage driver</a:t>
            </a:r>
            <a:r>
              <a:rPr lang="en-US" sz="900" b="0" i="0" kern="1200" dirty="0">
                <a:solidFill>
                  <a:schemeClr val="tx1"/>
                </a:solidFill>
                <a:effectLst/>
                <a:latin typeface="Segoe UI Light" pitchFamily="34" charset="0"/>
                <a:ea typeface="+mn-ea"/>
                <a:cs typeface="+mn-cs"/>
              </a:rPr>
              <a:t> to manage the filesystem. </a:t>
            </a: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endParaRPr lang="en-US" sz="900" b="0" i="0" kern="1200" dirty="0">
              <a:solidFill>
                <a:schemeClr val="tx1"/>
              </a:solidFill>
              <a:effectLst/>
              <a:latin typeface="Segoe UI Light" pitchFamily="34" charset="0"/>
              <a:ea typeface="+mn-ea"/>
              <a:cs typeface="+mn-cs"/>
            </a:endParaRP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900" b="0" i="0" kern="1200" dirty="0">
                <a:solidFill>
                  <a:schemeClr val="tx1"/>
                </a:solidFill>
                <a:effectLst/>
                <a:latin typeface="Segoe UI Light" pitchFamily="34" charset="0"/>
                <a:ea typeface="+mn-ea"/>
                <a:cs typeface="+mn-cs"/>
              </a:rPr>
              <a:t>The storage driver provides a union filesystem, using the Linux kernel. This extra abstraction reduces performance as compared to using </a:t>
            </a:r>
            <a:r>
              <a:rPr lang="en-US" sz="900" b="0" i="1" kern="1200" dirty="0">
                <a:solidFill>
                  <a:schemeClr val="tx1"/>
                </a:solidFill>
                <a:effectLst/>
                <a:latin typeface="Segoe UI Light" pitchFamily="34" charset="0"/>
                <a:ea typeface="+mn-ea"/>
                <a:cs typeface="+mn-cs"/>
              </a:rPr>
              <a:t>data volumes</a:t>
            </a:r>
            <a:r>
              <a:rPr lang="en-US" sz="900" b="0" i="0" kern="1200" dirty="0">
                <a:solidFill>
                  <a:schemeClr val="tx1"/>
                </a:solidFill>
                <a:effectLst/>
                <a:latin typeface="Segoe UI Light" pitchFamily="34" charset="0"/>
                <a:ea typeface="+mn-ea"/>
                <a:cs typeface="+mn-cs"/>
              </a:rPr>
              <a:t>, which write directly to the host filesystem.</a:t>
            </a: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endParaRPr lang="en-US" sz="900" b="0" i="0" kern="1200" dirty="0">
              <a:solidFill>
                <a:schemeClr val="tx1"/>
              </a:solidFill>
              <a:effectLst/>
              <a:latin typeface="Segoe UI Light" pitchFamily="34" charset="0"/>
              <a:ea typeface="+mn-ea"/>
              <a:cs typeface="+mn-cs"/>
            </a:endParaRP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900" b="0" i="0" kern="1200" dirty="0">
                <a:solidFill>
                  <a:schemeClr val="tx1"/>
                </a:solidFill>
                <a:effectLst/>
                <a:latin typeface="Segoe UI Light" pitchFamily="34" charset="0"/>
                <a:ea typeface="+mn-ea"/>
                <a:cs typeface="+mn-cs"/>
              </a:rPr>
              <a:t>Docker offers three different ways to mount data into a container from the Docker host: </a:t>
            </a:r>
          </a:p>
          <a:p>
            <a:pPr marL="388712" marR="0" lvl="1"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900" b="0" i="1" kern="1200" dirty="0">
                <a:solidFill>
                  <a:schemeClr val="tx1"/>
                </a:solidFill>
                <a:effectLst/>
                <a:latin typeface="Segoe UI Light" pitchFamily="34" charset="0"/>
                <a:ea typeface="+mn-ea"/>
                <a:cs typeface="+mn-cs"/>
              </a:rPr>
              <a:t>volumes</a:t>
            </a:r>
            <a:r>
              <a:rPr lang="en-US" sz="900" b="0" i="0" kern="1200" dirty="0">
                <a:solidFill>
                  <a:schemeClr val="tx1"/>
                </a:solidFill>
                <a:effectLst/>
                <a:latin typeface="Segoe UI Light" pitchFamily="34" charset="0"/>
                <a:ea typeface="+mn-ea"/>
                <a:cs typeface="+mn-cs"/>
              </a:rPr>
              <a:t>, </a:t>
            </a:r>
          </a:p>
          <a:p>
            <a:pPr marL="388712" marR="0" lvl="1"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900" b="0" i="1" kern="1200" dirty="0">
                <a:solidFill>
                  <a:schemeClr val="tx1"/>
                </a:solidFill>
                <a:effectLst/>
                <a:latin typeface="Segoe UI Light" pitchFamily="34" charset="0"/>
                <a:ea typeface="+mn-ea"/>
                <a:cs typeface="+mn-cs"/>
              </a:rPr>
              <a:t>bind mounts</a:t>
            </a:r>
            <a:r>
              <a:rPr lang="en-US" sz="900" b="0" i="0" kern="1200" dirty="0">
                <a:solidFill>
                  <a:schemeClr val="tx1"/>
                </a:solidFill>
                <a:effectLst/>
                <a:latin typeface="Segoe UI Light" pitchFamily="34" charset="0"/>
                <a:ea typeface="+mn-ea"/>
                <a:cs typeface="+mn-cs"/>
              </a:rPr>
              <a:t>, </a:t>
            </a:r>
          </a:p>
          <a:p>
            <a:pPr marL="388712" marR="0" lvl="1"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900" b="0" i="0" kern="1200" dirty="0">
                <a:solidFill>
                  <a:schemeClr val="tx1"/>
                </a:solidFill>
                <a:effectLst/>
                <a:latin typeface="Segoe UI Light" pitchFamily="34" charset="0"/>
                <a:ea typeface="+mn-ea"/>
                <a:cs typeface="+mn-cs"/>
              </a:rPr>
              <a:t>or </a:t>
            </a:r>
            <a:r>
              <a:rPr lang="en-US" sz="900" b="0" i="1" kern="1200" dirty="0" err="1">
                <a:solidFill>
                  <a:schemeClr val="tx1"/>
                </a:solidFill>
                <a:effectLst/>
                <a:latin typeface="Segoe UI Light" pitchFamily="34" charset="0"/>
                <a:ea typeface="+mn-ea"/>
                <a:cs typeface="+mn-cs"/>
              </a:rPr>
              <a:t>tmpfs</a:t>
            </a:r>
            <a:r>
              <a:rPr lang="en-US" sz="900" b="0" i="1" kern="1200" dirty="0">
                <a:solidFill>
                  <a:schemeClr val="tx1"/>
                </a:solidFill>
                <a:effectLst/>
                <a:latin typeface="Segoe UI Light" pitchFamily="34" charset="0"/>
                <a:ea typeface="+mn-ea"/>
                <a:cs typeface="+mn-cs"/>
              </a:rPr>
              <a:t> volumes</a:t>
            </a:r>
            <a:r>
              <a:rPr lang="en-US" sz="900" b="0" i="0" kern="1200" dirty="0">
                <a:solidFill>
                  <a:schemeClr val="tx1"/>
                </a:solidFill>
                <a:effectLst/>
                <a:latin typeface="Segoe UI Light" pitchFamily="34" charset="0"/>
                <a:ea typeface="+mn-ea"/>
                <a:cs typeface="+mn-cs"/>
              </a:rPr>
              <a:t>. </a:t>
            </a: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900" b="0" i="0" kern="1200" dirty="0">
                <a:solidFill>
                  <a:schemeClr val="tx1"/>
                </a:solidFill>
                <a:effectLst/>
                <a:latin typeface="Segoe UI Light" pitchFamily="34" charset="0"/>
                <a:ea typeface="+mn-ea"/>
                <a:cs typeface="+mn-cs"/>
              </a:rPr>
              <a:t>When in doubt, volumes are almost always the right choice. </a:t>
            </a:r>
            <a:endParaRPr lang="en-US" b="1" dirty="0"/>
          </a:p>
          <a:p>
            <a:endParaRPr lang="en-US" dirty="0"/>
          </a:p>
          <a:p>
            <a:endParaRPr lang="en-US" dirty="0"/>
          </a:p>
          <a:p>
            <a:r>
              <a:rPr lang="en-US" dirty="0"/>
              <a:t>Mounts in Docker vs Kubernetes: </a:t>
            </a:r>
            <a:r>
              <a:rPr lang="en-US" dirty="0">
                <a:hlinkClick r:id="rId4"/>
              </a:rPr>
              <a:t>https://sebiwi.github.io/blog/kubernetes-vs-docker-volumes/</a:t>
            </a: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101605F0-F4FA-453C-99F4-6D9D6C769866}" type="datetime8">
              <a:rPr lang="en-US" smtClean="0"/>
              <a:t>11/22/2021 11:40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9799543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900" b="0" i="0" kern="1200" dirty="0">
                <a:solidFill>
                  <a:schemeClr val="tx1"/>
                </a:solidFill>
                <a:effectLst/>
                <a:latin typeface="Segoe UI Light" pitchFamily="34" charset="0"/>
                <a:ea typeface="+mn-ea"/>
                <a:cs typeface="+mn-cs"/>
              </a:rPr>
              <a:t>No matter which type of mount you choose to use, the data looks the same from within the container</a:t>
            </a:r>
          </a:p>
          <a:p>
            <a:pPr marL="171450" indent="-171450">
              <a:buFont typeface="Arial" panose="020B0604020202020204" pitchFamily="34" charset="0"/>
              <a:buChar char="•"/>
            </a:pPr>
            <a:r>
              <a:rPr lang="en-US" sz="900" b="0" i="0" kern="1200" dirty="0">
                <a:solidFill>
                  <a:schemeClr val="tx1"/>
                </a:solidFill>
                <a:effectLst/>
                <a:latin typeface="Segoe UI Light" pitchFamily="34" charset="0"/>
                <a:ea typeface="+mn-ea"/>
                <a:cs typeface="+mn-cs"/>
              </a:rPr>
              <a:t>It is exposed as either a </a:t>
            </a:r>
            <a:r>
              <a:rPr lang="en-US" sz="900" b="1" i="0" kern="1200" dirty="0">
                <a:solidFill>
                  <a:schemeClr val="tx1"/>
                </a:solidFill>
                <a:effectLst/>
                <a:latin typeface="Segoe UI Light" pitchFamily="34" charset="0"/>
                <a:ea typeface="+mn-ea"/>
                <a:cs typeface="+mn-cs"/>
              </a:rPr>
              <a:t>directory</a:t>
            </a:r>
            <a:r>
              <a:rPr lang="en-US" sz="900" b="0" i="0" kern="1200" dirty="0">
                <a:solidFill>
                  <a:schemeClr val="tx1"/>
                </a:solidFill>
                <a:effectLst/>
                <a:latin typeface="Segoe UI Light" pitchFamily="34" charset="0"/>
                <a:ea typeface="+mn-ea"/>
                <a:cs typeface="+mn-cs"/>
              </a:rPr>
              <a:t> or an </a:t>
            </a:r>
            <a:r>
              <a:rPr lang="en-US" sz="900" b="1" i="0" kern="1200" dirty="0">
                <a:solidFill>
                  <a:schemeClr val="tx1"/>
                </a:solidFill>
                <a:effectLst/>
                <a:latin typeface="Segoe UI Light" pitchFamily="34" charset="0"/>
                <a:ea typeface="+mn-ea"/>
                <a:cs typeface="+mn-cs"/>
              </a:rPr>
              <a:t>individual file </a:t>
            </a:r>
            <a:r>
              <a:rPr lang="en-US" sz="900" b="0" i="0" kern="1200" dirty="0">
                <a:solidFill>
                  <a:schemeClr val="tx1"/>
                </a:solidFill>
                <a:effectLst/>
                <a:latin typeface="Segoe UI Light" pitchFamily="34" charset="0"/>
                <a:ea typeface="+mn-ea"/>
                <a:cs typeface="+mn-cs"/>
              </a:rPr>
              <a:t>in the container’s filesystem</a:t>
            </a:r>
          </a:p>
          <a:p>
            <a:pPr marL="171450" indent="-171450">
              <a:buFont typeface="Arial" panose="020B0604020202020204" pitchFamily="34" charset="0"/>
              <a:buChar char="•"/>
            </a:pPr>
            <a:endParaRPr lang="en-US" sz="900" b="0" i="0" kern="1200" dirty="0">
              <a:solidFill>
                <a:schemeClr val="tx1"/>
              </a:solidFill>
              <a:effectLst/>
              <a:latin typeface="Segoe UI Light" pitchFamily="34" charset="0"/>
              <a:ea typeface="+mn-ea"/>
              <a:cs typeface="+mn-cs"/>
            </a:endParaRPr>
          </a:p>
          <a:p>
            <a:r>
              <a:rPr lang="en-US" sz="900" b="1" i="0" kern="1200" dirty="0">
                <a:solidFill>
                  <a:schemeClr val="tx1"/>
                </a:solidFill>
                <a:effectLst/>
                <a:latin typeface="Segoe UI Light" pitchFamily="34" charset="0"/>
                <a:ea typeface="+mn-ea"/>
                <a:cs typeface="+mn-cs"/>
              </a:rPr>
              <a:t>Volumes</a:t>
            </a:r>
            <a:r>
              <a:rPr lang="en-US" sz="900" b="0" i="0" kern="1200" dirty="0">
                <a:solidFill>
                  <a:schemeClr val="tx1"/>
                </a:solidFill>
                <a:effectLst/>
                <a:latin typeface="Segoe UI Light" pitchFamily="34" charset="0"/>
                <a:ea typeface="+mn-ea"/>
                <a:cs typeface="+mn-cs"/>
              </a:rPr>
              <a:t> are stored in a part of the host filesystem which is </a:t>
            </a:r>
            <a:r>
              <a:rPr lang="en-US" sz="900" b="0" i="1" kern="1200" dirty="0">
                <a:solidFill>
                  <a:schemeClr val="tx1"/>
                </a:solidFill>
                <a:effectLst/>
                <a:latin typeface="Segoe UI Light" pitchFamily="34" charset="0"/>
                <a:ea typeface="+mn-ea"/>
                <a:cs typeface="+mn-cs"/>
              </a:rPr>
              <a:t>managed by Docker</a:t>
            </a:r>
            <a:r>
              <a:rPr lang="en-US" sz="900" b="0" i="0" kern="1200" dirty="0">
                <a:solidFill>
                  <a:schemeClr val="tx1"/>
                </a:solidFill>
                <a:effectLst/>
                <a:latin typeface="Segoe UI Light" pitchFamily="34" charset="0"/>
                <a:ea typeface="+mn-ea"/>
                <a:cs typeface="+mn-cs"/>
              </a:rPr>
              <a:t> (/var/lib/docker/volumes/ on Linux) Non-Docker processes should not modify this part of the filesystem. </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Volumes are the best way to persist data in Docker.</a:t>
            </a:r>
          </a:p>
          <a:p>
            <a:endParaRPr lang="en-US" sz="900" b="0" i="0" kern="1200" dirty="0">
              <a:solidFill>
                <a:schemeClr val="tx1"/>
              </a:solidFill>
              <a:effectLst/>
              <a:latin typeface="Segoe UI Light" pitchFamily="34" charset="0"/>
              <a:ea typeface="+mn-ea"/>
              <a:cs typeface="+mn-cs"/>
            </a:endParaRPr>
          </a:p>
          <a:p>
            <a:r>
              <a:rPr lang="en-US" sz="900" b="1" i="0" kern="1200" dirty="0">
                <a:solidFill>
                  <a:schemeClr val="tx1"/>
                </a:solidFill>
                <a:effectLst/>
                <a:latin typeface="Segoe UI Light" pitchFamily="34" charset="0"/>
                <a:ea typeface="+mn-ea"/>
                <a:cs typeface="+mn-cs"/>
              </a:rPr>
              <a:t>Bind mounts</a:t>
            </a:r>
            <a:r>
              <a:rPr lang="en-US" sz="900" b="0" i="0" kern="1200" dirty="0">
                <a:solidFill>
                  <a:schemeClr val="tx1"/>
                </a:solidFill>
                <a:effectLst/>
                <a:latin typeface="Segoe UI Light" pitchFamily="34" charset="0"/>
                <a:ea typeface="+mn-ea"/>
                <a:cs typeface="+mn-cs"/>
              </a:rPr>
              <a:t> may be stored </a:t>
            </a:r>
            <a:r>
              <a:rPr lang="en-US" sz="900" b="0" i="1" kern="1200" dirty="0">
                <a:solidFill>
                  <a:schemeClr val="tx1"/>
                </a:solidFill>
                <a:effectLst/>
                <a:latin typeface="Segoe UI Light" pitchFamily="34" charset="0"/>
                <a:ea typeface="+mn-ea"/>
                <a:cs typeface="+mn-cs"/>
              </a:rPr>
              <a:t>anywhere</a:t>
            </a:r>
            <a:r>
              <a:rPr lang="en-US" sz="900" b="0" i="0" kern="1200" dirty="0">
                <a:solidFill>
                  <a:schemeClr val="tx1"/>
                </a:solidFill>
                <a:effectLst/>
                <a:latin typeface="Segoe UI Light" pitchFamily="34" charset="0"/>
                <a:ea typeface="+mn-ea"/>
                <a:cs typeface="+mn-cs"/>
              </a:rPr>
              <a:t> on the host system. They may even be important system files or directories. A file or directory on the </a:t>
            </a:r>
            <a:r>
              <a:rPr lang="en-US" sz="900" b="0" i="1" kern="1200" dirty="0">
                <a:solidFill>
                  <a:schemeClr val="tx1"/>
                </a:solidFill>
                <a:effectLst/>
                <a:latin typeface="Segoe UI Light" pitchFamily="34" charset="0"/>
                <a:ea typeface="+mn-ea"/>
                <a:cs typeface="+mn-cs"/>
              </a:rPr>
              <a:t>host machine</a:t>
            </a:r>
            <a:r>
              <a:rPr lang="en-US" sz="900" b="0" i="0" kern="1200" dirty="0">
                <a:solidFill>
                  <a:schemeClr val="tx1"/>
                </a:solidFill>
                <a:effectLst/>
                <a:latin typeface="Segoe UI Light" pitchFamily="34" charset="0"/>
                <a:ea typeface="+mn-ea"/>
                <a:cs typeface="+mn-cs"/>
              </a:rPr>
              <a:t> is mounted into a container. Non-Docker processes on the Docker host or a Docker container can modify them at any time. The file or directory is referenced by its full path on the host machine</a:t>
            </a:r>
          </a:p>
          <a:p>
            <a:pPr marL="171450" indent="-171450">
              <a:buFontTx/>
              <a:buChar char="-"/>
            </a:pPr>
            <a:r>
              <a:rPr lang="en-US" sz="900" b="0" i="0" kern="1200" dirty="0">
                <a:solidFill>
                  <a:schemeClr val="tx1"/>
                </a:solidFill>
                <a:effectLst/>
                <a:latin typeface="Segoe UI Light" pitchFamily="34" charset="0"/>
                <a:ea typeface="+mn-ea"/>
                <a:cs typeface="+mn-cs"/>
              </a:rPr>
              <a:t>The file or directory does not need to exist on the Docker host already. It is created on demand if it does not yet exist</a:t>
            </a:r>
          </a:p>
          <a:p>
            <a:pPr marL="171450" indent="-171450">
              <a:buFontTx/>
              <a:buChar char="-"/>
            </a:pPr>
            <a:r>
              <a:rPr lang="en-US" sz="900" b="0" i="0" kern="1200" dirty="0">
                <a:solidFill>
                  <a:schemeClr val="tx1"/>
                </a:solidFill>
                <a:effectLst/>
                <a:latin typeface="Segoe UI Light" pitchFamily="34" charset="0"/>
                <a:ea typeface="+mn-ea"/>
                <a:cs typeface="+mn-cs"/>
              </a:rPr>
              <a:t>Bind mounts are very performant, but they rely on the host machine’s filesystem having a specific directory structure available</a:t>
            </a:r>
          </a:p>
          <a:p>
            <a:pPr marL="171450" indent="-171450">
              <a:buFontTx/>
              <a:buChar char="-"/>
            </a:pPr>
            <a:r>
              <a:rPr lang="en-US" sz="900" b="0" i="0" kern="1200" dirty="0">
                <a:solidFill>
                  <a:schemeClr val="tx1"/>
                </a:solidFill>
                <a:effectLst/>
                <a:latin typeface="Segoe UI Light" pitchFamily="34" charset="0"/>
                <a:ea typeface="+mn-ea"/>
                <a:cs typeface="+mn-cs"/>
              </a:rPr>
              <a:t>You can’t use Docker CLI commands to directly manage bind mounts</a:t>
            </a:r>
          </a:p>
          <a:p>
            <a:pPr marL="171450" indent="-171450">
              <a:buFontTx/>
              <a:buChar char="-"/>
            </a:pPr>
            <a:r>
              <a:rPr lang="en-US" sz="900" b="0" i="0" kern="1200" dirty="0">
                <a:solidFill>
                  <a:schemeClr val="tx1"/>
                </a:solidFill>
                <a:effectLst/>
                <a:latin typeface="Segoe UI Light" pitchFamily="34" charset="0"/>
                <a:ea typeface="+mn-ea"/>
                <a:cs typeface="+mn-cs"/>
              </a:rPr>
              <a:t>One side effect of using bind mounts, for better or for worse, is that you can change the </a:t>
            </a:r>
            <a:r>
              <a:rPr lang="en-US" sz="900" b="1" i="0" kern="1200" dirty="0">
                <a:solidFill>
                  <a:schemeClr val="tx1"/>
                </a:solidFill>
                <a:effectLst/>
                <a:latin typeface="Segoe UI Light" pitchFamily="34" charset="0"/>
                <a:ea typeface="+mn-ea"/>
                <a:cs typeface="+mn-cs"/>
              </a:rPr>
              <a:t>host</a:t>
            </a:r>
            <a:r>
              <a:rPr lang="en-US" sz="900" b="0" i="0" kern="1200" dirty="0">
                <a:solidFill>
                  <a:schemeClr val="tx1"/>
                </a:solidFill>
                <a:effectLst/>
                <a:latin typeface="Segoe UI Light" pitchFamily="34" charset="0"/>
                <a:ea typeface="+mn-ea"/>
                <a:cs typeface="+mn-cs"/>
              </a:rPr>
              <a:t> filesystem via processes running in a </a:t>
            </a:r>
            <a:r>
              <a:rPr lang="en-US" sz="900" b="1" i="0" kern="1200" dirty="0">
                <a:solidFill>
                  <a:schemeClr val="tx1"/>
                </a:solidFill>
                <a:effectLst/>
                <a:latin typeface="Segoe UI Light" pitchFamily="34" charset="0"/>
                <a:ea typeface="+mn-ea"/>
                <a:cs typeface="+mn-cs"/>
              </a:rPr>
              <a:t>container</a:t>
            </a:r>
            <a:r>
              <a:rPr lang="en-US" sz="900" b="0" i="0" kern="1200" dirty="0">
                <a:solidFill>
                  <a:schemeClr val="tx1"/>
                </a:solidFill>
                <a:effectLst/>
                <a:latin typeface="Segoe UI Light" pitchFamily="34" charset="0"/>
                <a:ea typeface="+mn-ea"/>
                <a:cs typeface="+mn-cs"/>
              </a:rPr>
              <a:t>, including creating, modifying, or deleting important system files or directories. </a:t>
            </a:r>
            <a:endParaRPr lang="en-US" dirty="0"/>
          </a:p>
          <a:p>
            <a:endParaRPr lang="en-US" sz="900" b="0" i="0" kern="1200" dirty="0">
              <a:solidFill>
                <a:schemeClr val="tx1"/>
              </a:solidFill>
              <a:effectLst/>
              <a:latin typeface="Segoe UI Light" pitchFamily="34" charset="0"/>
              <a:ea typeface="+mn-ea"/>
              <a:cs typeface="+mn-cs"/>
            </a:endParaRPr>
          </a:p>
          <a:p>
            <a:r>
              <a:rPr lang="en-US" sz="900" b="1" i="0" kern="1200" dirty="0" err="1">
                <a:solidFill>
                  <a:schemeClr val="tx1"/>
                </a:solidFill>
                <a:effectLst/>
                <a:latin typeface="Segoe UI Light" pitchFamily="34" charset="0"/>
                <a:ea typeface="+mn-ea"/>
                <a:cs typeface="+mn-cs"/>
              </a:rPr>
              <a:t>tmpfs</a:t>
            </a:r>
            <a:r>
              <a:rPr lang="en-US" sz="900" b="1" i="0" kern="1200" dirty="0">
                <a:solidFill>
                  <a:schemeClr val="tx1"/>
                </a:solidFill>
                <a:effectLst/>
                <a:latin typeface="Segoe UI Light" pitchFamily="34" charset="0"/>
                <a:ea typeface="+mn-ea"/>
                <a:cs typeface="+mn-cs"/>
              </a:rPr>
              <a:t> mounts</a:t>
            </a:r>
            <a:r>
              <a:rPr lang="en-US" sz="900" b="0" i="0" kern="1200" dirty="0">
                <a:solidFill>
                  <a:schemeClr val="tx1"/>
                </a:solidFill>
                <a:effectLst/>
                <a:latin typeface="Segoe UI Light" pitchFamily="34" charset="0"/>
                <a:ea typeface="+mn-ea"/>
                <a:cs typeface="+mn-cs"/>
              </a:rPr>
              <a:t> never written to the host system’s filesystem/ persisted on disk</a:t>
            </a:r>
          </a:p>
          <a:p>
            <a:pPr marL="171450" indent="-171450">
              <a:buFontTx/>
              <a:buChar char="-"/>
            </a:pPr>
            <a:r>
              <a:rPr lang="en-US" sz="900" b="0" i="0" kern="1200" dirty="0">
                <a:solidFill>
                  <a:schemeClr val="tx1"/>
                </a:solidFill>
                <a:effectLst/>
                <a:latin typeface="Segoe UI Light" pitchFamily="34" charset="0"/>
                <a:ea typeface="+mn-ea"/>
                <a:cs typeface="+mn-cs"/>
              </a:rPr>
              <a:t>A </a:t>
            </a:r>
            <a:r>
              <a:rPr lang="en-US" dirty="0" err="1"/>
              <a:t>tmpfs</a:t>
            </a:r>
            <a:r>
              <a:rPr lang="en-US" sz="900" b="0" i="0" kern="1200" dirty="0">
                <a:solidFill>
                  <a:schemeClr val="tx1"/>
                </a:solidFill>
                <a:effectLst/>
                <a:latin typeface="Segoe UI Light" pitchFamily="34" charset="0"/>
                <a:ea typeface="+mn-ea"/>
                <a:cs typeface="+mn-cs"/>
              </a:rPr>
              <a:t> mount is not persisted on disk, either on the Docker host or within a container. </a:t>
            </a:r>
          </a:p>
          <a:p>
            <a:pPr marL="171450" indent="-171450">
              <a:buFontTx/>
              <a:buChar char="-"/>
            </a:pPr>
            <a:r>
              <a:rPr lang="en-US" sz="900" b="0" i="0" kern="1200" dirty="0">
                <a:solidFill>
                  <a:schemeClr val="tx1"/>
                </a:solidFill>
                <a:effectLst/>
                <a:latin typeface="Segoe UI Light" pitchFamily="34" charset="0"/>
                <a:ea typeface="+mn-ea"/>
                <a:cs typeface="+mn-cs"/>
              </a:rPr>
              <a:t>It can be used by a container during the lifetime of the container, to store non-persistent state or sensitive information. </a:t>
            </a:r>
          </a:p>
          <a:p>
            <a:pPr marL="171450" indent="-171450">
              <a:buFontTx/>
              <a:buChar char="-"/>
            </a:pPr>
            <a:r>
              <a:rPr lang="en-US" sz="900" b="0" i="0" kern="1200" dirty="0">
                <a:solidFill>
                  <a:schemeClr val="tx1"/>
                </a:solidFill>
                <a:effectLst/>
                <a:latin typeface="Segoe UI Light" pitchFamily="34" charset="0"/>
                <a:ea typeface="+mn-ea"/>
                <a:cs typeface="+mn-cs"/>
              </a:rPr>
              <a:t>For instance, internally, swarm services use </a:t>
            </a:r>
            <a:r>
              <a:rPr lang="en-US" dirty="0" err="1"/>
              <a:t>tmpfs</a:t>
            </a:r>
            <a:r>
              <a:rPr lang="en-US" sz="900" b="0" i="0" kern="1200" dirty="0">
                <a:solidFill>
                  <a:schemeClr val="tx1"/>
                </a:solidFill>
                <a:effectLst/>
                <a:latin typeface="Segoe UI Light" pitchFamily="34" charset="0"/>
                <a:ea typeface="+mn-ea"/>
                <a:cs typeface="+mn-cs"/>
              </a:rPr>
              <a:t> mounts to mount </a:t>
            </a:r>
            <a:r>
              <a:rPr lang="en-US" sz="900" b="0" i="0" u="none" strike="noStrike" kern="1200" dirty="0">
                <a:solidFill>
                  <a:schemeClr val="tx1"/>
                </a:solidFill>
                <a:effectLst/>
                <a:latin typeface="Segoe UI Light" pitchFamily="34" charset="0"/>
                <a:ea typeface="+mn-ea"/>
                <a:cs typeface="+mn-cs"/>
                <a:hlinkClick r:id="rId3"/>
              </a:rPr>
              <a:t>secrets</a:t>
            </a:r>
            <a:r>
              <a:rPr lang="en-US" sz="900" b="0" i="0" kern="1200" dirty="0">
                <a:solidFill>
                  <a:schemeClr val="tx1"/>
                </a:solidFill>
                <a:effectLst/>
                <a:latin typeface="Segoe UI Light" pitchFamily="34" charset="0"/>
                <a:ea typeface="+mn-ea"/>
                <a:cs typeface="+mn-cs"/>
              </a:rPr>
              <a:t> into a service’s containers.</a:t>
            </a: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101605F0-F4FA-453C-99F4-6D9D6C769866}" type="datetime8">
              <a:rPr lang="en-US" smtClean="0"/>
              <a:t>11/22/2021 11:40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12</a:t>
            </a:fld>
            <a:endParaRPr lang="en-US"/>
          </a:p>
        </p:txBody>
      </p:sp>
    </p:spTree>
    <p:extLst>
      <p:ext uri="{BB962C8B-B14F-4D97-AF65-F5344CB8AC3E}">
        <p14:creationId xmlns:p14="http://schemas.microsoft.com/office/powerpoint/2010/main" val="13722628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r>
              <a:rPr lang="en-US" sz="900" b="1" i="0" kern="1200" dirty="0">
                <a:solidFill>
                  <a:schemeClr val="tx1"/>
                </a:solidFill>
                <a:effectLst/>
                <a:latin typeface="Segoe UI Light" pitchFamily="34" charset="0"/>
                <a:ea typeface="+mn-ea"/>
                <a:cs typeface="+mn-cs"/>
              </a:rPr>
              <a:t>Avoid</a:t>
            </a:r>
            <a:r>
              <a:rPr lang="en-US" sz="900" b="0" i="0" kern="1200" dirty="0">
                <a:solidFill>
                  <a:schemeClr val="tx1"/>
                </a:solidFill>
                <a:effectLst/>
                <a:latin typeface="Segoe UI Light" pitchFamily="34" charset="0"/>
                <a:ea typeface="+mn-ea"/>
                <a:cs typeface="+mn-cs"/>
              </a:rPr>
              <a:t> storing application data in your container’s writable layer using </a:t>
            </a:r>
            <a:r>
              <a:rPr lang="en-US" sz="900" b="0" i="0" u="none" strike="noStrike" kern="1200" dirty="0">
                <a:solidFill>
                  <a:schemeClr val="tx1"/>
                </a:solidFill>
                <a:effectLst/>
                <a:latin typeface="Segoe UI Light" pitchFamily="34" charset="0"/>
                <a:ea typeface="+mn-ea"/>
                <a:cs typeface="+mn-cs"/>
                <a:hlinkClick r:id="rId3"/>
              </a:rPr>
              <a:t>storage drivers</a:t>
            </a:r>
            <a:r>
              <a:rPr lang="en-US" sz="900" b="0" i="0" kern="1200" dirty="0">
                <a:solidFill>
                  <a:schemeClr val="tx1"/>
                </a:solidFill>
                <a:effectLst/>
                <a:latin typeface="Segoe UI Light" pitchFamily="34" charset="0"/>
                <a:ea typeface="+mn-ea"/>
                <a:cs typeface="+mn-cs"/>
              </a:rPr>
              <a:t>. </a:t>
            </a:r>
          </a:p>
          <a:p>
            <a:r>
              <a:rPr lang="en-US" sz="900" b="0" i="0" kern="1200" dirty="0">
                <a:solidFill>
                  <a:schemeClr val="tx1"/>
                </a:solidFill>
                <a:effectLst/>
                <a:latin typeface="Segoe UI Light" pitchFamily="34" charset="0"/>
                <a:ea typeface="+mn-ea"/>
                <a:cs typeface="+mn-cs"/>
              </a:rPr>
              <a:t>This increases the size of your container and is less efficient from an I/O perspective than using volumes or bind mounts. Instead, store data using </a:t>
            </a:r>
            <a:r>
              <a:rPr lang="en-US" sz="900" b="0" i="0" u="none" strike="noStrike" kern="1200" dirty="0">
                <a:solidFill>
                  <a:schemeClr val="tx1"/>
                </a:solidFill>
                <a:effectLst/>
                <a:latin typeface="Segoe UI Light" pitchFamily="34" charset="0"/>
                <a:ea typeface="+mn-ea"/>
                <a:cs typeface="+mn-cs"/>
                <a:hlinkClick r:id="rId4"/>
              </a:rPr>
              <a:t>volumes</a:t>
            </a:r>
            <a:r>
              <a:rPr lang="en-US" sz="900" b="0" i="0" kern="1200" dirty="0">
                <a:solidFill>
                  <a:schemeClr val="tx1"/>
                </a:solidFill>
                <a:effectLst/>
                <a:latin typeface="Segoe UI Light" pitchFamily="34" charset="0"/>
                <a:ea typeface="+mn-ea"/>
                <a:cs typeface="+mn-cs"/>
              </a:rPr>
              <a:t>.</a:t>
            </a:r>
          </a:p>
          <a:p>
            <a:pPr marL="0" indent="0">
              <a:buFont typeface="Arial" panose="020B0604020202020204" pitchFamily="34" charset="0"/>
              <a:buNone/>
            </a:pPr>
            <a:endParaRPr lang="en-US" sz="900" b="0" i="0" kern="1200" dirty="0">
              <a:solidFill>
                <a:schemeClr val="tx1"/>
              </a:solidFill>
              <a:effectLst/>
              <a:latin typeface="Segoe UI Light" pitchFamily="34" charset="0"/>
              <a:ea typeface="+mn-ea"/>
              <a:cs typeface="+mn-cs"/>
            </a:endParaRPr>
          </a:p>
          <a:p>
            <a:pPr marL="171450" indent="-171450">
              <a:buFont typeface="Arial" panose="020B0604020202020204" pitchFamily="34" charset="0"/>
              <a:buChar char="•"/>
            </a:pPr>
            <a:endParaRPr lang="en-US" sz="900" b="0" i="0" kern="1200" dirty="0">
              <a:solidFill>
                <a:schemeClr val="tx1"/>
              </a:solidFill>
              <a:effectLst/>
              <a:latin typeface="Segoe UI Light" pitchFamily="34" charset="0"/>
              <a:ea typeface="+mn-ea"/>
              <a:cs typeface="+mn-cs"/>
            </a:endParaRPr>
          </a:p>
          <a:p>
            <a:pPr marL="171450" indent="-171450">
              <a:buFont typeface="Arial" panose="020B0604020202020204" pitchFamily="34" charset="0"/>
              <a:buChar char="•"/>
            </a:pPr>
            <a:endParaRPr lang="en-US" sz="900" b="0" i="0" kern="1200" dirty="0">
              <a:solidFill>
                <a:schemeClr val="tx1"/>
              </a:solidFill>
              <a:effectLst/>
              <a:latin typeface="Segoe UI Light" pitchFamily="34" charset="0"/>
              <a:ea typeface="+mn-ea"/>
              <a:cs typeface="+mn-cs"/>
            </a:endParaRPr>
          </a:p>
          <a:p>
            <a:pPr marL="171450" indent="-171450">
              <a:buFont typeface="Arial" panose="020B0604020202020204" pitchFamily="34" charset="0"/>
              <a:buChar char="•"/>
            </a:pPr>
            <a:r>
              <a:rPr lang="en-US" sz="900" b="0" i="0" kern="1200" dirty="0">
                <a:solidFill>
                  <a:schemeClr val="tx1"/>
                </a:solidFill>
                <a:effectLst/>
                <a:latin typeface="Segoe UI Light" pitchFamily="34" charset="0"/>
                <a:ea typeface="+mn-ea"/>
                <a:cs typeface="+mn-cs"/>
              </a:rPr>
              <a:t>Volumes are easier to back up or migrate than bind mounts</a:t>
            </a:r>
          </a:p>
          <a:p>
            <a:pPr marL="171450" indent="-171450">
              <a:buFont typeface="Arial" panose="020B0604020202020204" pitchFamily="34" charset="0"/>
              <a:buChar char="•"/>
            </a:pPr>
            <a:r>
              <a:rPr lang="en-US" sz="900" b="0" i="0" kern="1200" dirty="0">
                <a:solidFill>
                  <a:schemeClr val="tx1"/>
                </a:solidFill>
                <a:effectLst/>
                <a:latin typeface="Segoe UI Light" pitchFamily="34" charset="0"/>
                <a:ea typeface="+mn-ea"/>
                <a:cs typeface="+mn-cs"/>
              </a:rPr>
              <a:t>You can manage volumes using Docker CLI commands or the Docker API.</a:t>
            </a:r>
          </a:p>
          <a:p>
            <a:pPr marL="171450" indent="-171450">
              <a:buFont typeface="Arial" panose="020B0604020202020204" pitchFamily="34" charset="0"/>
              <a:buChar char="•"/>
            </a:pPr>
            <a:r>
              <a:rPr lang="en-US" sz="900" b="0" i="0" kern="1200" dirty="0">
                <a:solidFill>
                  <a:schemeClr val="tx1"/>
                </a:solidFill>
                <a:effectLst/>
                <a:latin typeface="Segoe UI Light" pitchFamily="34" charset="0"/>
                <a:ea typeface="+mn-ea"/>
                <a:cs typeface="+mn-cs"/>
              </a:rPr>
              <a:t>Volumes work on both Linux and Windows containers.</a:t>
            </a:r>
          </a:p>
          <a:p>
            <a:pPr marL="171450" indent="-171450">
              <a:buFont typeface="Arial" panose="020B0604020202020204" pitchFamily="34" charset="0"/>
              <a:buChar char="•"/>
            </a:pPr>
            <a:r>
              <a:rPr lang="en-US" sz="900" b="0" i="0" kern="1200" dirty="0">
                <a:solidFill>
                  <a:schemeClr val="tx1"/>
                </a:solidFill>
                <a:effectLst/>
                <a:latin typeface="Segoe UI Light" pitchFamily="34" charset="0"/>
                <a:ea typeface="+mn-ea"/>
                <a:cs typeface="+mn-cs"/>
              </a:rPr>
              <a:t>Volume drivers allow you to store volumes on remote hosts or cloud providers, to encrypt the contents of volumes, or to add other functionality</a:t>
            </a:r>
          </a:p>
          <a:p>
            <a:pPr marL="171450" indent="-171450">
              <a:buFont typeface="Arial" panose="020B0604020202020204" pitchFamily="34" charset="0"/>
              <a:buChar char="•"/>
            </a:pPr>
            <a:r>
              <a:rPr lang="en-US" sz="900" b="0" i="0" kern="1200" dirty="0">
                <a:solidFill>
                  <a:schemeClr val="tx1"/>
                </a:solidFill>
                <a:effectLst/>
                <a:latin typeface="Segoe UI Light" pitchFamily="34" charset="0"/>
                <a:ea typeface="+mn-ea"/>
                <a:cs typeface="+mn-cs"/>
              </a:rPr>
              <a:t>A new volume’s contents can be pre-populated by a container</a:t>
            </a:r>
          </a:p>
          <a:p>
            <a:pPr marL="171450" indent="-171450">
              <a:buFont typeface="Arial" panose="020B0604020202020204" pitchFamily="34" charset="0"/>
              <a:buChar char="•"/>
            </a:pPr>
            <a:r>
              <a:rPr lang="en-US" sz="900" b="0" i="0" kern="1200" dirty="0">
                <a:solidFill>
                  <a:schemeClr val="tx1"/>
                </a:solidFill>
                <a:effectLst/>
                <a:latin typeface="Segoe UI Light" pitchFamily="34" charset="0"/>
                <a:ea typeface="+mn-ea"/>
                <a:cs typeface="+mn-cs"/>
              </a:rPr>
              <a:t>Volumes are often a better choice than persisting data in a container’s writable layer, because using a volume does not increase the size of containers using it</a:t>
            </a:r>
          </a:p>
          <a:p>
            <a:endParaRPr lang="en-US" dirty="0"/>
          </a:p>
          <a:p>
            <a:endParaRPr lang="en-US" dirty="0"/>
          </a:p>
          <a:p>
            <a:endParaRPr lang="en-US" dirty="0"/>
          </a:p>
          <a:p>
            <a:endParaRPr lang="en-US" dirty="0"/>
          </a:p>
          <a:p>
            <a:r>
              <a:rPr lang="en-US" dirty="0"/>
              <a:t>KEEP IN MIND: </a:t>
            </a:r>
          </a:p>
          <a:p>
            <a:r>
              <a:rPr lang="en-US" sz="900" b="0" i="0" kern="1200" dirty="0">
                <a:solidFill>
                  <a:schemeClr val="tx1"/>
                </a:solidFill>
                <a:effectLst/>
                <a:latin typeface="Segoe UI Light" pitchFamily="34" charset="0"/>
                <a:ea typeface="+mn-ea"/>
                <a:cs typeface="+mn-cs"/>
              </a:rPr>
              <a:t>If you mount an </a:t>
            </a:r>
            <a:r>
              <a:rPr lang="en-US" sz="900" b="1" i="0" kern="1200" dirty="0">
                <a:solidFill>
                  <a:schemeClr val="tx1"/>
                </a:solidFill>
                <a:effectLst/>
                <a:latin typeface="Segoe UI Light" pitchFamily="34" charset="0"/>
                <a:ea typeface="+mn-ea"/>
                <a:cs typeface="+mn-cs"/>
              </a:rPr>
              <a:t>empty volume</a:t>
            </a:r>
            <a:r>
              <a:rPr lang="en-US" sz="900" b="0" i="0" kern="1200" dirty="0">
                <a:solidFill>
                  <a:schemeClr val="tx1"/>
                </a:solidFill>
                <a:effectLst/>
                <a:latin typeface="Segoe UI Light" pitchFamily="34" charset="0"/>
                <a:ea typeface="+mn-ea"/>
                <a:cs typeface="+mn-cs"/>
              </a:rPr>
              <a:t> into a directory in the container in which files or directories exist, these files or directories are propagated (copied) into the volume. </a:t>
            </a:r>
          </a:p>
          <a:p>
            <a:r>
              <a:rPr lang="en-US" sz="900" b="0" i="0" kern="1200" dirty="0">
                <a:solidFill>
                  <a:schemeClr val="tx1"/>
                </a:solidFill>
                <a:effectLst/>
                <a:latin typeface="Segoe UI Light" pitchFamily="34" charset="0"/>
                <a:ea typeface="+mn-ea"/>
                <a:cs typeface="+mn-cs"/>
              </a:rPr>
              <a:t>If you mount a </a:t>
            </a:r>
            <a:r>
              <a:rPr lang="en-US" sz="900" b="1" i="0" kern="1200" dirty="0">
                <a:solidFill>
                  <a:schemeClr val="tx1"/>
                </a:solidFill>
                <a:effectLst/>
                <a:latin typeface="Segoe UI Light" pitchFamily="34" charset="0"/>
                <a:ea typeface="+mn-ea"/>
                <a:cs typeface="+mn-cs"/>
              </a:rPr>
              <a:t>bind mount or non-empty volume</a:t>
            </a:r>
            <a:r>
              <a:rPr lang="en-US" sz="900" b="0" i="0" kern="1200" dirty="0">
                <a:solidFill>
                  <a:schemeClr val="tx1"/>
                </a:solidFill>
                <a:effectLst/>
                <a:latin typeface="Segoe UI Light" pitchFamily="34" charset="0"/>
                <a:ea typeface="+mn-ea"/>
                <a:cs typeface="+mn-cs"/>
              </a:rPr>
              <a:t> into a directory in the container in which some files or directories exist, these files or directories are obscured by the mount</a:t>
            </a:r>
            <a:endParaRPr lang="en-US" b="1" dirty="0"/>
          </a:p>
        </p:txBody>
      </p:sp>
      <p:sp>
        <p:nvSpPr>
          <p:cNvPr id="4" name="Date Placeholder 3"/>
          <p:cNvSpPr>
            <a:spLocks noGrp="1"/>
          </p:cNvSpPr>
          <p:nvPr>
            <p:ph type="dt" idx="10"/>
          </p:nvPr>
        </p:nvSpPr>
        <p:spPr>
          <a:xfrm>
            <a:off x="3884613" y="0"/>
            <a:ext cx="2971800" cy="457200"/>
          </a:xfrm>
          <a:prstGeom prst="rect">
            <a:avLst/>
          </a:prstGeom>
        </p:spPr>
        <p:txBody>
          <a:bodyPr/>
          <a:lstStyle/>
          <a:p>
            <a:fld id="{8B9CCBEB-0220-40F7-B628-428B12AFD516}" type="datetime8">
              <a:rPr lang="en-US" smtClean="0"/>
              <a:t>11/22/2021 11:40 PM</a:t>
            </a:fld>
            <a:endParaRPr lang="en-US"/>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13</a:t>
            </a:fld>
            <a:endParaRPr lang="en-US"/>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a:p>
        </p:txBody>
      </p:sp>
    </p:spTree>
    <p:extLst>
      <p:ext uri="{BB962C8B-B14F-4D97-AF65-F5344CB8AC3E}">
        <p14:creationId xmlns:p14="http://schemas.microsoft.com/office/powerpoint/2010/main" val="25142656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marL="171450" indent="-171450">
              <a:buFont typeface="Arial" panose="020B0604020202020204" pitchFamily="34" charset="0"/>
              <a:buChar char="•"/>
            </a:pPr>
            <a:r>
              <a:rPr lang="en-US" sz="900" b="0" i="0" kern="1200" dirty="0">
                <a:solidFill>
                  <a:schemeClr val="tx1"/>
                </a:solidFill>
                <a:effectLst/>
                <a:latin typeface="Segoe UI Light" pitchFamily="34" charset="0"/>
                <a:ea typeface="+mn-ea"/>
                <a:cs typeface="+mn-cs"/>
              </a:rPr>
              <a:t>This is how Docker provides DNS resolution to containers by default, by mounting </a:t>
            </a:r>
            <a:r>
              <a:rPr lang="en-US" dirty="0"/>
              <a:t>/</a:t>
            </a:r>
            <a:r>
              <a:rPr lang="en-US" dirty="0" err="1"/>
              <a:t>etc</a:t>
            </a:r>
            <a:r>
              <a:rPr lang="en-US" dirty="0"/>
              <a:t>/</a:t>
            </a:r>
            <a:r>
              <a:rPr lang="en-US" dirty="0" err="1"/>
              <a:t>resolv.conf</a:t>
            </a:r>
            <a:r>
              <a:rPr lang="en-US" sz="900" b="0" i="0" kern="1200" dirty="0">
                <a:solidFill>
                  <a:schemeClr val="tx1"/>
                </a:solidFill>
                <a:effectLst/>
                <a:latin typeface="Segoe UI Light" pitchFamily="34" charset="0"/>
                <a:ea typeface="+mn-ea"/>
                <a:cs typeface="+mn-cs"/>
              </a:rPr>
              <a:t> from the host machine into each container</a:t>
            </a:r>
          </a:p>
          <a:p>
            <a:pPr marL="171450" indent="-171450">
              <a:buFont typeface="Arial" panose="020B0604020202020204" pitchFamily="34" charset="0"/>
              <a:buChar char="•"/>
            </a:pPr>
            <a:endParaRPr lang="en-US" sz="900" b="0" i="0" kern="1200" dirty="0">
              <a:solidFill>
                <a:schemeClr val="tx1"/>
              </a:solidFill>
              <a:effectLst/>
              <a:latin typeface="Segoe UI Light" pitchFamily="34" charset="0"/>
              <a:ea typeface="+mn-ea"/>
              <a:cs typeface="+mn-cs"/>
            </a:endParaRPr>
          </a:p>
          <a:p>
            <a:pPr marL="171450" indent="-171450">
              <a:buFont typeface="Arial" panose="020B0604020202020204" pitchFamily="34" charset="0"/>
              <a:buChar char="•"/>
            </a:pPr>
            <a:r>
              <a:rPr lang="en-US" sz="900" b="0" i="0" kern="1200" dirty="0">
                <a:solidFill>
                  <a:schemeClr val="tx1"/>
                </a:solidFill>
                <a:effectLst/>
                <a:latin typeface="Segoe UI Light" pitchFamily="34" charset="0"/>
                <a:ea typeface="+mn-ea"/>
                <a:cs typeface="+mn-cs"/>
              </a:rPr>
              <a:t>One case where it is appropriate to use </a:t>
            </a:r>
            <a:r>
              <a:rPr lang="en-US" sz="900" b="0" i="0" u="none" strike="noStrike" kern="1200" dirty="0">
                <a:solidFill>
                  <a:schemeClr val="tx1"/>
                </a:solidFill>
                <a:effectLst/>
                <a:latin typeface="Segoe UI Light" pitchFamily="34" charset="0"/>
                <a:ea typeface="+mn-ea"/>
                <a:cs typeface="+mn-cs"/>
                <a:hlinkClick r:id="rId3"/>
              </a:rPr>
              <a:t>bind mounts</a:t>
            </a:r>
            <a:r>
              <a:rPr lang="en-US" sz="900" b="0" i="0" kern="1200" dirty="0">
                <a:solidFill>
                  <a:schemeClr val="tx1"/>
                </a:solidFill>
                <a:effectLst/>
                <a:latin typeface="Segoe UI Light" pitchFamily="34" charset="0"/>
                <a:ea typeface="+mn-ea"/>
                <a:cs typeface="+mn-cs"/>
              </a:rPr>
              <a:t> is during development, when you may want to mount your source directory or a binary you just built into your container. </a:t>
            </a:r>
          </a:p>
          <a:p>
            <a:pPr marL="171450" indent="-171450">
              <a:buFont typeface="Arial" panose="020B0604020202020204" pitchFamily="34" charset="0"/>
              <a:buChar char="•"/>
            </a:pPr>
            <a:endParaRPr lang="en-US" sz="900" b="0" i="0" kern="1200" dirty="0">
              <a:solidFill>
                <a:schemeClr val="tx1"/>
              </a:solidFill>
              <a:effectLst/>
              <a:latin typeface="Segoe UI Light" pitchFamily="34" charset="0"/>
              <a:ea typeface="+mn-ea"/>
              <a:cs typeface="+mn-cs"/>
            </a:endParaRPr>
          </a:p>
          <a:p>
            <a:pPr marL="171450" indent="-171450">
              <a:buFont typeface="Arial" panose="020B0604020202020204" pitchFamily="34" charset="0"/>
              <a:buChar char="•"/>
            </a:pPr>
            <a:r>
              <a:rPr lang="en-US" sz="900" b="0" i="0" kern="1200" dirty="0">
                <a:solidFill>
                  <a:schemeClr val="tx1"/>
                </a:solidFill>
                <a:effectLst/>
                <a:latin typeface="Segoe UI Light" pitchFamily="34" charset="0"/>
                <a:ea typeface="+mn-ea"/>
                <a:cs typeface="+mn-cs"/>
              </a:rPr>
              <a:t>For production, use a volume instead, mounting it into the same location as you mounted a bind mount during development.</a:t>
            </a:r>
          </a:p>
          <a:p>
            <a:pPr marL="0" indent="0">
              <a:buFont typeface="Arial" panose="020B0604020202020204" pitchFamily="34" charset="0"/>
              <a:buNone/>
            </a:pPr>
            <a:endParaRPr lang="en-US" dirty="0"/>
          </a:p>
          <a:p>
            <a:pPr marL="171450" indent="-171450">
              <a:buFont typeface="Arial" panose="020B0604020202020204" pitchFamily="34" charset="0"/>
              <a:buChar char="•"/>
            </a:pPr>
            <a:r>
              <a:rPr lang="en-US" sz="900" b="0" i="0" kern="1200" dirty="0">
                <a:solidFill>
                  <a:schemeClr val="tx1"/>
                </a:solidFill>
                <a:effectLst/>
                <a:latin typeface="Segoe UI Light" pitchFamily="34" charset="0"/>
                <a:ea typeface="+mn-ea"/>
                <a:cs typeface="+mn-cs"/>
              </a:rPr>
              <a:t>This may be for security reasons or to protect the performance of the container when your application needs to write a large volume of non-persistent state data</a:t>
            </a:r>
            <a:endParaRPr lang="en-US" b="1" dirty="0"/>
          </a:p>
        </p:txBody>
      </p:sp>
      <p:sp>
        <p:nvSpPr>
          <p:cNvPr id="4" name="Date Placeholder 3"/>
          <p:cNvSpPr>
            <a:spLocks noGrp="1"/>
          </p:cNvSpPr>
          <p:nvPr>
            <p:ph type="dt" idx="10"/>
          </p:nvPr>
        </p:nvSpPr>
        <p:spPr>
          <a:xfrm>
            <a:off x="3884613" y="0"/>
            <a:ext cx="2971800" cy="457200"/>
          </a:xfrm>
          <a:prstGeom prst="rect">
            <a:avLst/>
          </a:prstGeom>
        </p:spPr>
        <p:txBody>
          <a:bodyPr/>
          <a:lstStyle/>
          <a:p>
            <a:fld id="{8B9CCBEB-0220-40F7-B628-428B12AFD516}" type="datetime8">
              <a:rPr lang="en-US" smtClean="0"/>
              <a:t>11/22/2021 11:40 PM</a:t>
            </a:fld>
            <a:endParaRPr lang="en-US"/>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14</a:t>
            </a:fld>
            <a:endParaRPr lang="en-US"/>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a:p>
        </p:txBody>
      </p:sp>
    </p:spTree>
    <p:extLst>
      <p:ext uri="{BB962C8B-B14F-4D97-AF65-F5344CB8AC3E}">
        <p14:creationId xmlns:p14="http://schemas.microsoft.com/office/powerpoint/2010/main" val="13258884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r>
              <a:rPr lang="en-US" sz="900" b="0" i="0" kern="1200" dirty="0">
                <a:solidFill>
                  <a:schemeClr val="tx1"/>
                </a:solidFill>
                <a:effectLst/>
                <a:latin typeface="Segoe UI Light" pitchFamily="34" charset="0"/>
                <a:ea typeface="+mn-ea"/>
                <a:cs typeface="+mn-cs"/>
              </a:rPr>
              <a:t>Originally, the </a:t>
            </a:r>
            <a:r>
              <a:rPr lang="en-US" dirty="0"/>
              <a:t>-v</a:t>
            </a:r>
            <a:r>
              <a:rPr lang="en-US" sz="900" b="0" i="0" kern="1200" dirty="0">
                <a:solidFill>
                  <a:schemeClr val="tx1"/>
                </a:solidFill>
                <a:effectLst/>
                <a:latin typeface="Segoe UI Light" pitchFamily="34" charset="0"/>
                <a:ea typeface="+mn-ea"/>
                <a:cs typeface="+mn-cs"/>
              </a:rPr>
              <a:t> or </a:t>
            </a:r>
            <a:r>
              <a:rPr lang="en-US" dirty="0"/>
              <a:t>--volume</a:t>
            </a:r>
            <a:r>
              <a:rPr lang="en-US" sz="900" b="0" i="0" kern="1200" dirty="0">
                <a:solidFill>
                  <a:schemeClr val="tx1"/>
                </a:solidFill>
                <a:effectLst/>
                <a:latin typeface="Segoe UI Light" pitchFamily="34" charset="0"/>
                <a:ea typeface="+mn-ea"/>
                <a:cs typeface="+mn-cs"/>
              </a:rPr>
              <a:t> flag was used for standalone containers and the </a:t>
            </a:r>
            <a:r>
              <a:rPr lang="en-US" dirty="0"/>
              <a:t>--mount</a:t>
            </a:r>
            <a:r>
              <a:rPr lang="en-US" sz="900" b="0" i="0" kern="1200" dirty="0">
                <a:solidFill>
                  <a:schemeClr val="tx1"/>
                </a:solidFill>
                <a:effectLst/>
                <a:latin typeface="Segoe UI Light" pitchFamily="34" charset="0"/>
                <a:ea typeface="+mn-ea"/>
                <a:cs typeface="+mn-cs"/>
              </a:rPr>
              <a:t> flag was used for swarm services. </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However, starting with Docker 17.06, you can also use </a:t>
            </a:r>
            <a:r>
              <a:rPr lang="en-US" dirty="0"/>
              <a:t>--mount</a:t>
            </a:r>
            <a:r>
              <a:rPr lang="en-US" sz="900" b="0" i="0" kern="1200" dirty="0">
                <a:solidFill>
                  <a:schemeClr val="tx1"/>
                </a:solidFill>
                <a:effectLst/>
                <a:latin typeface="Segoe UI Light" pitchFamily="34" charset="0"/>
                <a:ea typeface="+mn-ea"/>
                <a:cs typeface="+mn-cs"/>
              </a:rPr>
              <a:t> with standalone containers.</a:t>
            </a:r>
          </a:p>
          <a:p>
            <a:pPr marL="171450" indent="-171450">
              <a:buFontTx/>
              <a:buChar char="-"/>
            </a:pPr>
            <a:r>
              <a:rPr lang="en-US" sz="900" b="0" i="0" kern="1200" dirty="0">
                <a:solidFill>
                  <a:schemeClr val="tx1"/>
                </a:solidFill>
                <a:effectLst/>
                <a:latin typeface="Segoe UI Light" pitchFamily="34" charset="0"/>
                <a:ea typeface="+mn-ea"/>
                <a:cs typeface="+mn-cs"/>
              </a:rPr>
              <a:t>More explicit and verbose</a:t>
            </a:r>
          </a:p>
          <a:p>
            <a:pPr marL="171450" indent="-171450">
              <a:buFontTx/>
              <a:buChar char="-"/>
            </a:pPr>
            <a:r>
              <a:rPr lang="en-US" sz="900" b="0" i="0" kern="1200" dirty="0">
                <a:solidFill>
                  <a:schemeClr val="tx1"/>
                </a:solidFill>
                <a:effectLst/>
                <a:latin typeface="Segoe UI Light" pitchFamily="34" charset="0"/>
                <a:ea typeface="+mn-ea"/>
                <a:cs typeface="+mn-cs"/>
              </a:rPr>
              <a:t>If you need to specify volume driver options, you must use </a:t>
            </a:r>
            <a:r>
              <a:rPr lang="en-US" dirty="0"/>
              <a:t>--mount</a:t>
            </a:r>
            <a:r>
              <a:rPr lang="en-US" sz="900" b="0" i="0" kern="1200" dirty="0">
                <a:solidFill>
                  <a:schemeClr val="tx1"/>
                </a:solidFill>
                <a:effectLst/>
                <a:latin typeface="Segoe UI Light" pitchFamily="34" charset="0"/>
                <a:ea typeface="+mn-ea"/>
                <a:cs typeface="+mn-cs"/>
              </a:rPr>
              <a:t>.</a:t>
            </a:r>
          </a:p>
          <a:p>
            <a:pPr marL="171450" indent="-171450">
              <a:buFontTx/>
              <a:buChar char="-"/>
            </a:pPr>
            <a:endParaRPr lang="en-US" sz="900" b="0" i="0" kern="1200" dirty="0">
              <a:solidFill>
                <a:schemeClr val="tx1"/>
              </a:solidFill>
              <a:effectLst/>
              <a:latin typeface="Segoe UI Light" pitchFamily="34" charset="0"/>
              <a:ea typeface="+mn-ea"/>
              <a:cs typeface="+mn-cs"/>
            </a:endParaRPr>
          </a:p>
          <a:p>
            <a:pPr marL="0" indent="0">
              <a:buFontTx/>
              <a:buNone/>
            </a:pPr>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As opposed to bind mounts, all options for volumes are available for both --mount and -v flags.</a:t>
            </a:r>
          </a:p>
          <a:p>
            <a:r>
              <a:rPr lang="en-US" sz="900" b="0" i="0" kern="1200" dirty="0">
                <a:solidFill>
                  <a:schemeClr val="tx1"/>
                </a:solidFill>
                <a:effectLst/>
                <a:latin typeface="Segoe UI Light" pitchFamily="34" charset="0"/>
                <a:ea typeface="+mn-ea"/>
                <a:cs typeface="+mn-cs"/>
              </a:rPr>
              <a:t>When using volumes with services, only --mount is supported.</a:t>
            </a:r>
          </a:p>
          <a:p>
            <a:pPr marL="0" indent="0">
              <a:buFontTx/>
              <a:buNone/>
            </a:pPr>
            <a:r>
              <a:rPr lang="en-US" sz="900" b="0" i="0" kern="1200" dirty="0">
                <a:solidFill>
                  <a:schemeClr val="tx1"/>
                </a:solidFill>
                <a:effectLst/>
                <a:latin typeface="Segoe UI Light" pitchFamily="34" charset="0"/>
                <a:ea typeface="+mn-ea"/>
                <a:cs typeface="+mn-cs"/>
              </a:rPr>
              <a:t>Unlike a bind mount, you can create and manage volumes outside the scope of any container</a:t>
            </a:r>
          </a:p>
          <a:p>
            <a:pPr marL="0" indent="0">
              <a:buFontTx/>
              <a:buNone/>
            </a:pPr>
            <a:endParaRPr lang="en-US" sz="900" b="0" i="0" kern="1200" dirty="0">
              <a:solidFill>
                <a:schemeClr val="tx1"/>
              </a:solidFill>
              <a:effectLst/>
              <a:latin typeface="Segoe UI Light" pitchFamily="34" charset="0"/>
              <a:ea typeface="+mn-ea"/>
              <a:cs typeface="+mn-cs"/>
            </a:endParaRPr>
          </a:p>
          <a:p>
            <a:pPr marL="0" indent="0">
              <a:buFontTx/>
              <a:buNone/>
            </a:pPr>
            <a:r>
              <a:rPr lang="en-US" sz="900" b="0" i="0" kern="1200" dirty="0">
                <a:solidFill>
                  <a:schemeClr val="tx1"/>
                </a:solidFill>
                <a:effectLst/>
                <a:latin typeface="Segoe UI Light" pitchFamily="34" charset="0"/>
                <a:ea typeface="+mn-ea"/>
                <a:cs typeface="+mn-cs"/>
              </a:rPr>
              <a:t>Volumes are useful for backups, restores, and migrations. </a:t>
            </a:r>
          </a:p>
          <a:p>
            <a:pPr marL="0" indent="0">
              <a:buFontTx/>
              <a:buNone/>
            </a:pPr>
            <a:endParaRPr lang="en-US" sz="900" b="0" i="0" kern="1200" dirty="0">
              <a:solidFill>
                <a:schemeClr val="tx1"/>
              </a:solidFill>
              <a:effectLst/>
              <a:latin typeface="Segoe UI Light" pitchFamily="34" charset="0"/>
              <a:ea typeface="+mn-ea"/>
              <a:cs typeface="+mn-cs"/>
            </a:endParaRPr>
          </a:p>
          <a:p>
            <a:pPr marL="0" indent="0">
              <a:buFontTx/>
              <a:buNone/>
            </a:pPr>
            <a:r>
              <a:rPr lang="en-US" sz="900" b="0" i="0" kern="1200" dirty="0">
                <a:solidFill>
                  <a:schemeClr val="tx1"/>
                </a:solidFill>
                <a:effectLst/>
                <a:latin typeface="Segoe UI Light" pitchFamily="34" charset="0"/>
                <a:ea typeface="+mn-ea"/>
                <a:cs typeface="+mn-cs"/>
              </a:rPr>
              <a:t>Use the </a:t>
            </a:r>
            <a:r>
              <a:rPr lang="en-US" dirty="0"/>
              <a:t>--volumes-from</a:t>
            </a:r>
            <a:r>
              <a:rPr lang="en-US" sz="900" b="0" i="0" kern="1200" dirty="0">
                <a:solidFill>
                  <a:schemeClr val="tx1"/>
                </a:solidFill>
                <a:effectLst/>
                <a:latin typeface="Segoe UI Light" pitchFamily="34" charset="0"/>
                <a:ea typeface="+mn-ea"/>
                <a:cs typeface="+mn-cs"/>
              </a:rPr>
              <a:t> flag to create a new container that mounts that volume.</a:t>
            </a:r>
          </a:p>
        </p:txBody>
      </p:sp>
      <p:sp>
        <p:nvSpPr>
          <p:cNvPr id="4" name="Date Placeholder 3"/>
          <p:cNvSpPr>
            <a:spLocks noGrp="1"/>
          </p:cNvSpPr>
          <p:nvPr>
            <p:ph type="dt" idx="10"/>
          </p:nvPr>
        </p:nvSpPr>
        <p:spPr>
          <a:xfrm>
            <a:off x="3884613" y="0"/>
            <a:ext cx="2971800" cy="457200"/>
          </a:xfrm>
          <a:prstGeom prst="rect">
            <a:avLst/>
          </a:prstGeom>
        </p:spPr>
        <p:txBody>
          <a:bodyPr/>
          <a:lstStyle/>
          <a:p>
            <a:fld id="{8B9CCBEB-0220-40F7-B628-428B12AFD516}" type="datetime8">
              <a:rPr lang="en-US" smtClean="0"/>
              <a:t>11/22/2021 11:40 PM</a:t>
            </a:fld>
            <a:endParaRPr lang="en-US"/>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15</a:t>
            </a:fld>
            <a:endParaRPr lang="en-US"/>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a:p>
        </p:txBody>
      </p:sp>
    </p:spTree>
    <p:extLst>
      <p:ext uri="{BB962C8B-B14F-4D97-AF65-F5344CB8AC3E}">
        <p14:creationId xmlns:p14="http://schemas.microsoft.com/office/powerpoint/2010/main" val="20773118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900" b="0" i="0" kern="1200" dirty="0">
                <a:solidFill>
                  <a:schemeClr val="tx1"/>
                </a:solidFill>
                <a:effectLst/>
                <a:latin typeface="Segoe UI Light" pitchFamily="34" charset="0"/>
                <a:ea typeface="+mn-ea"/>
                <a:cs typeface="+mn-cs"/>
              </a:rPr>
              <a:t>Approaches: </a:t>
            </a:r>
          </a:p>
          <a:p>
            <a:r>
              <a:rPr lang="en-US" sz="900" b="0" i="0" kern="1200" dirty="0">
                <a:solidFill>
                  <a:schemeClr val="tx1"/>
                </a:solidFill>
                <a:effectLst/>
                <a:latin typeface="Segoe UI Light" pitchFamily="34" charset="0"/>
                <a:ea typeface="+mn-ea"/>
                <a:cs typeface="+mn-cs"/>
              </a:rPr>
              <a:t>One is to add logic to your application to store files on a cloud object storage system like Amazon S3</a:t>
            </a:r>
          </a:p>
          <a:p>
            <a:r>
              <a:rPr lang="en-US" sz="900" b="0" i="0" kern="1200" dirty="0">
                <a:solidFill>
                  <a:schemeClr val="tx1"/>
                </a:solidFill>
                <a:effectLst/>
                <a:latin typeface="Segoe UI Light" pitchFamily="34" charset="0"/>
                <a:ea typeface="+mn-ea"/>
                <a:cs typeface="+mn-cs"/>
              </a:rPr>
              <a:t>Another is to create volumes with a driver that supports writing files to an external storage system like NFS or Amazon S3.</a:t>
            </a:r>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b="0" i="0" kern="1200" dirty="0">
              <a:solidFill>
                <a:schemeClr val="tx1"/>
              </a:solidFill>
              <a:effectLst/>
              <a:latin typeface="Segoe UI Light" pitchFamily="34" charset="0"/>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b="0" i="0" kern="1200" dirty="0">
                <a:solidFill>
                  <a:schemeClr val="tx1"/>
                </a:solidFill>
                <a:effectLst/>
                <a:latin typeface="Segoe UI Light" pitchFamily="34" charset="0"/>
                <a:ea typeface="+mn-ea"/>
                <a:cs typeface="+mn-cs"/>
              </a:rPr>
              <a:t>Volume drivers allow you to abstract the underlying storage system from the application logic. </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b="0" i="0" kern="1200" dirty="0">
                <a:solidFill>
                  <a:schemeClr val="tx1"/>
                </a:solidFill>
                <a:effectLst/>
                <a:latin typeface="Segoe UI Light" pitchFamily="34" charset="0"/>
                <a:ea typeface="+mn-ea"/>
                <a:cs typeface="+mn-cs"/>
              </a:rPr>
              <a:t>For example, if your services use a volume with an NFS driver, you can update the services to use a different driver, as an example to store data in the cloud, without changing the application logic.</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b="0" i="0" kern="1200" dirty="0">
              <a:solidFill>
                <a:schemeClr val="tx1"/>
              </a:solidFill>
              <a:effectLst/>
              <a:latin typeface="Segoe UI Light" pitchFamily="34" charset="0"/>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b="0" i="0" kern="1200" dirty="0">
                <a:solidFill>
                  <a:schemeClr val="tx1"/>
                </a:solidFill>
                <a:effectLst/>
                <a:latin typeface="Segoe UI Light" pitchFamily="34" charset="0"/>
                <a:ea typeface="+mn-ea"/>
                <a:cs typeface="+mn-cs"/>
              </a:rPr>
              <a:t>Plugins extend Docker’s functionality. They come in specific types. </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b="0" i="0" kern="1200" dirty="0">
              <a:solidFill>
                <a:schemeClr val="tx1"/>
              </a:solidFill>
              <a:effectLst/>
              <a:latin typeface="Segoe UI Light" pitchFamily="34" charset="0"/>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b="0" i="0" kern="1200" dirty="0">
                <a:solidFill>
                  <a:schemeClr val="tx1"/>
                </a:solidFill>
                <a:effectLst/>
                <a:latin typeface="Segoe UI Light" pitchFamily="34" charset="0"/>
                <a:ea typeface="+mn-ea"/>
                <a:cs typeface="+mn-cs"/>
              </a:rPr>
              <a:t>For example, a </a:t>
            </a:r>
            <a:r>
              <a:rPr lang="en-US" sz="900" b="0" i="0" u="none" strike="noStrike" kern="1200" dirty="0">
                <a:solidFill>
                  <a:schemeClr val="tx1"/>
                </a:solidFill>
                <a:effectLst/>
                <a:latin typeface="Segoe UI Light" pitchFamily="34" charset="0"/>
                <a:ea typeface="+mn-ea"/>
                <a:cs typeface="+mn-cs"/>
                <a:hlinkClick r:id="rId3"/>
              </a:rPr>
              <a:t>volume plugin</a:t>
            </a:r>
            <a:r>
              <a:rPr lang="en-US" sz="900" b="0" i="0" kern="1200" dirty="0">
                <a:solidFill>
                  <a:schemeClr val="tx1"/>
                </a:solidFill>
                <a:effectLst/>
                <a:latin typeface="Segoe UI Light" pitchFamily="34" charset="0"/>
                <a:ea typeface="+mn-ea"/>
                <a:cs typeface="+mn-cs"/>
              </a:rPr>
              <a:t> might enable Docker volumes to persist across multiple Docker hosts and a </a:t>
            </a:r>
            <a:r>
              <a:rPr lang="en-US" sz="900" b="0" i="0" u="none" strike="noStrike" kern="1200" dirty="0">
                <a:solidFill>
                  <a:schemeClr val="tx1"/>
                </a:solidFill>
                <a:effectLst/>
                <a:latin typeface="Segoe UI Light" pitchFamily="34" charset="0"/>
                <a:ea typeface="+mn-ea"/>
                <a:cs typeface="+mn-cs"/>
                <a:hlinkClick r:id="rId4"/>
              </a:rPr>
              <a:t>network plugin</a:t>
            </a:r>
            <a:r>
              <a:rPr lang="en-US" sz="900" b="0" i="0" kern="1200" dirty="0">
                <a:solidFill>
                  <a:schemeClr val="tx1"/>
                </a:solidFill>
                <a:effectLst/>
                <a:latin typeface="Segoe UI Light" pitchFamily="34" charset="0"/>
                <a:ea typeface="+mn-ea"/>
                <a:cs typeface="+mn-cs"/>
              </a:rPr>
              <a:t> might provide network plumbing.</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b="0" i="0" kern="1200" dirty="0">
              <a:solidFill>
                <a:schemeClr val="tx1"/>
              </a:solidFill>
              <a:effectLst/>
              <a:latin typeface="Segoe UI Light" pitchFamily="34" charset="0"/>
              <a:ea typeface="+mn-ea"/>
              <a:cs typeface="+mn-cs"/>
              <a:hlinkClick r:id="rId5"/>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hlinkClick r:id="rId5"/>
              </a:rPr>
              <a:t>https://docs.docker.com/engine/extend/legacy_plugins/#volume-plugins</a:t>
            </a:r>
            <a:endParaRPr lang="en-US" dirty="0"/>
          </a:p>
          <a:p>
            <a:endParaRPr lang="en-US" dirty="0"/>
          </a:p>
          <a:p>
            <a:r>
              <a:rPr lang="en-US" dirty="0"/>
              <a:t>Usually done through </a:t>
            </a:r>
            <a:r>
              <a:rPr lang="en-US" b="1" dirty="0"/>
              <a:t>orchestrators</a:t>
            </a:r>
            <a:r>
              <a:rPr lang="en-US" dirty="0"/>
              <a:t>.</a:t>
            </a:r>
          </a:p>
          <a:p>
            <a:endParaRPr lang="en-US" dirty="0"/>
          </a:p>
          <a:p>
            <a:endParaRPr lang="en-US" b="1" dirty="0"/>
          </a:p>
        </p:txBody>
      </p:sp>
      <p:sp>
        <p:nvSpPr>
          <p:cNvPr id="4" name="Date Placeholder 3"/>
          <p:cNvSpPr>
            <a:spLocks noGrp="1"/>
          </p:cNvSpPr>
          <p:nvPr>
            <p:ph type="dt" idx="10"/>
          </p:nvPr>
        </p:nvSpPr>
        <p:spPr>
          <a:xfrm>
            <a:off x="3884613" y="0"/>
            <a:ext cx="2971800" cy="457200"/>
          </a:xfrm>
          <a:prstGeom prst="rect">
            <a:avLst/>
          </a:prstGeom>
        </p:spPr>
        <p:txBody>
          <a:bodyPr/>
          <a:lstStyle/>
          <a:p>
            <a:fld id="{8B9CCBEB-0220-40F7-B628-428B12AFD516}" type="datetime8">
              <a:rPr lang="en-US" smtClean="0"/>
              <a:t>11/22/2021 11:40 PM</a:t>
            </a:fld>
            <a:endParaRPr lang="en-US"/>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16</a:t>
            </a:fld>
            <a:endParaRPr lang="en-US"/>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a:p>
        </p:txBody>
      </p:sp>
    </p:spTree>
    <p:extLst>
      <p:ext uri="{BB962C8B-B14F-4D97-AF65-F5344CB8AC3E}">
        <p14:creationId xmlns:p14="http://schemas.microsoft.com/office/powerpoint/2010/main" val="35579113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Please refer</a:t>
            </a:r>
            <a:r>
              <a:rPr lang="en-US" baseline="0" dirty="0"/>
              <a:t> to </a:t>
            </a:r>
            <a:r>
              <a:rPr lang="en-US" b="1" baseline="0" dirty="0"/>
              <a:t>Module 3 – Demos </a:t>
            </a:r>
            <a:r>
              <a:rPr lang="en-US" baseline="0" dirty="0"/>
              <a:t>document section </a:t>
            </a:r>
            <a:r>
              <a:rPr lang="en-US" b="1" baseline="0" dirty="0"/>
              <a:t>Demo 1 </a:t>
            </a:r>
            <a:r>
              <a:rPr lang="en-US" baseline="0" dirty="0"/>
              <a:t>for detailed instructions about the demo.</a:t>
            </a:r>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F230301A-B573-43F6-ACF9-3EFAE5786565}" type="datetime8">
              <a:rPr lang="en-US" smtClean="0"/>
              <a:t>11/22/2021 11:40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a:p>
        </p:txBody>
      </p:sp>
    </p:spTree>
    <p:extLst>
      <p:ext uri="{BB962C8B-B14F-4D97-AF65-F5344CB8AC3E}">
        <p14:creationId xmlns:p14="http://schemas.microsoft.com/office/powerpoint/2010/main" val="33487884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Shape 338"/>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39" name="Shape 339"/>
          <p:cNvSpPr txBox="1">
            <a:spLocks noGrp="1"/>
          </p:cNvSpPr>
          <p:nvPr>
            <p:ph type="body" idx="1"/>
          </p:nvPr>
        </p:nvSpPr>
        <p:spPr>
          <a:xfrm>
            <a:off x="685800" y="4400550"/>
            <a:ext cx="5486399" cy="3600599"/>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Clr>
                <a:schemeClr val="dk1"/>
              </a:buClr>
              <a:buSzPct val="25000"/>
              <a:buFont typeface="Calibri"/>
              <a:buNone/>
            </a:pPr>
            <a:r>
              <a:rPr lang="en-US" dirty="0">
                <a:sym typeface="Calibri"/>
              </a:rPr>
              <a:t>This view represents two virtual machines. </a:t>
            </a:r>
          </a:p>
          <a:p>
            <a:pPr marL="0" marR="0" lvl="0" indent="0" algn="l" rtl="0">
              <a:spcBef>
                <a:spcPts val="0"/>
              </a:spcBef>
              <a:spcAft>
                <a:spcPts val="0"/>
              </a:spcAft>
              <a:buClr>
                <a:schemeClr val="dk1"/>
              </a:buClr>
              <a:buSzPct val="25000"/>
              <a:buFont typeface="Calibri"/>
              <a:buNone/>
            </a:pPr>
            <a:endParaRPr lang="en-US" dirty="0">
              <a:sym typeface="Calibri"/>
            </a:endParaRPr>
          </a:p>
          <a:p>
            <a:pPr marL="0" marR="0" lvl="0" indent="0" algn="l" rtl="0">
              <a:spcBef>
                <a:spcPts val="0"/>
              </a:spcBef>
              <a:spcAft>
                <a:spcPts val="0"/>
              </a:spcAft>
              <a:buClr>
                <a:schemeClr val="dk1"/>
              </a:buClr>
              <a:buSzPct val="25000"/>
              <a:buFont typeface="Calibri"/>
              <a:buNone/>
            </a:pPr>
            <a:r>
              <a:rPr lang="en-US" dirty="0">
                <a:sym typeface="Calibri"/>
              </a:rPr>
              <a:t>They are not sharing any resources, they are complete entities by themselves, much like individual homes.</a:t>
            </a:r>
            <a:endParaRPr lang="en" dirty="0">
              <a:sym typeface="Calibri"/>
            </a:endParaRPr>
          </a:p>
        </p:txBody>
      </p:sp>
      <p:sp>
        <p:nvSpPr>
          <p:cNvPr id="340" name="Shape 340"/>
          <p:cNvSpPr txBox="1">
            <a:spLocks noGrp="1"/>
          </p:cNvSpPr>
          <p:nvPr>
            <p:ph type="hdr" idx="3"/>
          </p:nvPr>
        </p:nvSpPr>
        <p:spPr>
          <a:xfrm>
            <a:off x="0" y="0"/>
            <a:ext cx="2971799" cy="458699"/>
          </a:xfrm>
          <a:prstGeom prst="rect">
            <a:avLst/>
          </a:prstGeom>
          <a:noFill/>
          <a:ln>
            <a:noFill/>
          </a:ln>
        </p:spPr>
        <p:txBody>
          <a:bodyPr lIns="91425" tIns="45700" rIns="91425" bIns="45700" anchor="t" anchorCtr="0">
            <a:noAutofit/>
          </a:bodyPr>
          <a:lstStyle/>
          <a:p>
            <a:pPr marL="0" marR="0" lvl="0" indent="0" algn="l" defTabSz="932742" rtl="0" eaLnBrk="1" fontAlgn="auto" latinLnBrk="0" hangingPunct="1">
              <a:lnSpc>
                <a:spcPct val="100000"/>
              </a:lnSpc>
              <a:spcBef>
                <a:spcPts val="0"/>
              </a:spcBef>
              <a:spcAft>
                <a:spcPts val="0"/>
              </a:spcAft>
              <a:buClr>
                <a:srgbClr val="000000"/>
              </a:buClr>
              <a:buSzPct val="25000"/>
              <a:buFont typeface="Calibri"/>
              <a:buNone/>
              <a:tabLst/>
              <a:defRPr/>
            </a:pPr>
            <a:r>
              <a:rPr kumimoji="0" lang="en" sz="1200" b="0" i="0" u="none" strike="noStrike" kern="1200" cap="none" spc="0" normalizeH="0" baseline="0" noProof="0">
                <a:ln>
                  <a:noFill/>
                </a:ln>
                <a:solidFill>
                  <a:srgbClr val="000000"/>
                </a:solidFill>
                <a:effectLst/>
                <a:uLnTx/>
                <a:uFillTx/>
                <a:latin typeface="Calibri"/>
                <a:ea typeface="Calibri"/>
                <a:cs typeface="Calibri"/>
                <a:sym typeface="Calibri"/>
              </a:rPr>
              <a:t>Microsoft Build 2016</a:t>
            </a:r>
          </a:p>
        </p:txBody>
      </p:sp>
      <p:sp>
        <p:nvSpPr>
          <p:cNvPr id="341" name="Shape 341"/>
          <p:cNvSpPr txBox="1">
            <a:spLocks noGrp="1"/>
          </p:cNvSpPr>
          <p:nvPr>
            <p:ph type="ftr" idx="11"/>
          </p:nvPr>
        </p:nvSpPr>
        <p:spPr>
          <a:xfrm>
            <a:off x="0" y="8685213"/>
            <a:ext cx="2971799" cy="458699"/>
          </a:xfrm>
          <a:prstGeom prst="rect">
            <a:avLst/>
          </a:prstGeom>
          <a:noFill/>
          <a:ln>
            <a:noFill/>
          </a:ln>
        </p:spPr>
        <p:txBody>
          <a:bodyPr lIns="91425" tIns="45700" rIns="91425" bIns="45700" anchor="b" anchorCtr="0">
            <a:noAutofit/>
          </a:bodyPr>
          <a:lstStyle/>
          <a:p>
            <a:pPr marL="0" marR="0" lvl="0" indent="0" algn="l" defTabSz="932742" rtl="0" eaLnBrk="1" fontAlgn="auto" latinLnBrk="0" hangingPunct="1">
              <a:lnSpc>
                <a:spcPct val="100000"/>
              </a:lnSpc>
              <a:spcBef>
                <a:spcPts val="0"/>
              </a:spcBef>
              <a:spcAft>
                <a:spcPts val="0"/>
              </a:spcAft>
              <a:buClr>
                <a:srgbClr val="000000"/>
              </a:buClr>
              <a:buSzPct val="25000"/>
              <a:buFont typeface="Quattrocento Sans"/>
              <a:buNone/>
              <a:tabLst/>
              <a:defRPr/>
            </a:pPr>
            <a:r>
              <a:rPr kumimoji="0" lang="en" sz="400" b="0" i="0" u="none" strike="noStrike" kern="1200" cap="none" spc="0" normalizeH="0" baseline="0" noProof="0">
                <a:ln>
                  <a:noFill/>
                </a:ln>
                <a:solidFill>
                  <a:srgbClr val="000000"/>
                </a:solidFill>
                <a:effectLst/>
                <a:uLnTx/>
                <a:uFillTx/>
                <a:latin typeface="Quattrocento Sans"/>
                <a:ea typeface="Quattrocento Sans"/>
                <a:cs typeface="Quattrocento Sans"/>
                <a:sym typeface="Quattrocento Sans"/>
              </a:rPr>
              <a:t>© 2016 Microsoft Corporation. All rights reserved. MICROSOFT MAKES NO WARRANTIES, EXPRESS, IMPLIED OR STATUTORY, AS TO THE INFORMATION IN THIS PRESENTATION.</a:t>
            </a:r>
          </a:p>
        </p:txBody>
      </p:sp>
      <p:sp>
        <p:nvSpPr>
          <p:cNvPr id="342" name="Shape 342"/>
          <p:cNvSpPr txBox="1">
            <a:spLocks noGrp="1"/>
          </p:cNvSpPr>
          <p:nvPr>
            <p:ph type="dt" idx="10"/>
          </p:nvPr>
        </p:nvSpPr>
        <p:spPr>
          <a:xfrm>
            <a:off x="3884612" y="0"/>
            <a:ext cx="2971799" cy="458699"/>
          </a:xfrm>
          <a:prstGeom prst="rect">
            <a:avLst/>
          </a:prstGeom>
          <a:noFill/>
          <a:ln>
            <a:noFill/>
          </a:ln>
        </p:spPr>
        <p:txBody>
          <a:bodyPr lIns="91425" tIns="45700" rIns="91425" bIns="45700" anchor="t" anchorCtr="0">
            <a:noAutofit/>
          </a:bodyPr>
          <a:lstStyle/>
          <a:p>
            <a:pPr marL="0" marR="0" lvl="0" indent="0" algn="r" defTabSz="932742" rtl="0" eaLnBrk="1" fontAlgn="auto" latinLnBrk="0" hangingPunct="1">
              <a:lnSpc>
                <a:spcPct val="100000"/>
              </a:lnSpc>
              <a:spcBef>
                <a:spcPts val="0"/>
              </a:spcBef>
              <a:spcAft>
                <a:spcPts val="0"/>
              </a:spcAft>
              <a:buClr>
                <a:srgbClr val="000000"/>
              </a:buClr>
              <a:buSzPct val="25000"/>
              <a:buFont typeface="Calibri"/>
              <a:buNone/>
              <a:tabLst/>
              <a:defRPr/>
            </a:pPr>
            <a:r>
              <a:rPr kumimoji="0" lang="en" sz="1200" b="0" i="0" u="none" strike="noStrike" kern="1200" cap="none" spc="0" normalizeH="0" baseline="0" noProof="0">
                <a:ln>
                  <a:noFill/>
                </a:ln>
                <a:solidFill>
                  <a:srgbClr val="000000"/>
                </a:solidFill>
                <a:effectLst/>
                <a:uLnTx/>
                <a:uFillTx/>
                <a:latin typeface="Calibri"/>
                <a:ea typeface="Calibri"/>
                <a:cs typeface="Calibri"/>
                <a:sym typeface="Calibri"/>
              </a:rPr>
              <a:t>11/28/16 1:31 PM</a:t>
            </a:r>
          </a:p>
        </p:txBody>
      </p:sp>
      <p:sp>
        <p:nvSpPr>
          <p:cNvPr id="343" name="Shape 343"/>
          <p:cNvSpPr txBox="1">
            <a:spLocks noGrp="1"/>
          </p:cNvSpPr>
          <p:nvPr>
            <p:ph type="sldNum" idx="12"/>
          </p:nvPr>
        </p:nvSpPr>
        <p:spPr>
          <a:xfrm>
            <a:off x="3884612" y="8685213"/>
            <a:ext cx="2971799" cy="458699"/>
          </a:xfrm>
          <a:prstGeom prst="rect">
            <a:avLst/>
          </a:prstGeom>
          <a:noFill/>
          <a:ln>
            <a:noFill/>
          </a:ln>
        </p:spPr>
        <p:txBody>
          <a:bodyPr lIns="91425" tIns="45700" rIns="91425" bIns="45700" anchor="b" anchorCtr="0">
            <a:noAutofit/>
          </a:bodyPr>
          <a:lstStyle/>
          <a:p>
            <a:pPr marL="0" marR="0" lvl="0" indent="0" algn="r" defTabSz="932742" rtl="0" eaLnBrk="1" fontAlgn="auto" latinLnBrk="0" hangingPunct="1">
              <a:lnSpc>
                <a:spcPct val="100000"/>
              </a:lnSpc>
              <a:spcBef>
                <a:spcPts val="0"/>
              </a:spcBef>
              <a:spcAft>
                <a:spcPts val="0"/>
              </a:spcAft>
              <a:buClr>
                <a:srgbClr val="000000"/>
              </a:buClr>
              <a:buSzPct val="25000"/>
              <a:buFont typeface="Calibri"/>
              <a:buNone/>
              <a:tabLst/>
              <a:defRPr/>
            </a:pPr>
            <a:fld id="{00000000-1234-1234-1234-123412341234}" type="slidenum">
              <a:rPr kumimoji="0" lang="en" sz="1200" b="0" i="0" u="none" strike="noStrike" kern="1200" cap="none" spc="0" normalizeH="0" baseline="0" noProof="0">
                <a:ln>
                  <a:noFill/>
                </a:ln>
                <a:solidFill>
                  <a:srgbClr val="000000"/>
                </a:solidFill>
                <a:effectLst/>
                <a:uLnTx/>
                <a:uFillTx/>
                <a:latin typeface="Calibri"/>
                <a:ea typeface="Calibri"/>
                <a:cs typeface="Calibri"/>
                <a:sym typeface="Calibri"/>
              </a:rPr>
              <a:pPr marL="0" marR="0" lvl="0" indent="0" algn="r" defTabSz="932742" rtl="0" eaLnBrk="1" fontAlgn="auto" latinLnBrk="0" hangingPunct="1">
                <a:lnSpc>
                  <a:spcPct val="100000"/>
                </a:lnSpc>
                <a:spcBef>
                  <a:spcPts val="0"/>
                </a:spcBef>
                <a:spcAft>
                  <a:spcPts val="0"/>
                </a:spcAft>
                <a:buClr>
                  <a:srgbClr val="000000"/>
                </a:buClr>
                <a:buSzPct val="25000"/>
                <a:buFont typeface="Calibri"/>
                <a:buNone/>
                <a:tabLst/>
                <a:defRPr/>
              </a:pPr>
              <a:t>18</a:t>
            </a:fld>
            <a:endParaRPr kumimoji="0" lang="en" sz="12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31133765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3"/>
        <p:cNvGrpSpPr/>
        <p:nvPr/>
      </p:nvGrpSpPr>
      <p:grpSpPr>
        <a:xfrm>
          <a:off x="0" y="0"/>
          <a:ext cx="0" cy="0"/>
          <a:chOff x="0" y="0"/>
          <a:chExt cx="0" cy="0"/>
        </a:xfrm>
      </p:grpSpPr>
      <p:sp>
        <p:nvSpPr>
          <p:cNvPr id="674" name="Shape 674"/>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75" name="Shape 675"/>
          <p:cNvSpPr txBox="1">
            <a:spLocks noGrp="1"/>
          </p:cNvSpPr>
          <p:nvPr>
            <p:ph type="body" idx="1"/>
          </p:nvPr>
        </p:nvSpPr>
        <p:spPr>
          <a:xfrm>
            <a:off x="685800" y="4400550"/>
            <a:ext cx="5486399" cy="3600599"/>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Clr>
                <a:schemeClr val="dk1"/>
              </a:buClr>
              <a:buSzPct val="25000"/>
              <a:buFont typeface="Calibri"/>
              <a:buNone/>
            </a:pPr>
            <a:r>
              <a:rPr lang="en-US" dirty="0">
                <a:sym typeface="Calibri"/>
              </a:rPr>
              <a:t>When you move to the container, notice how the apartments are sharing electricity and other resources. </a:t>
            </a:r>
          </a:p>
          <a:p>
            <a:pPr marL="0" marR="0" lvl="0" indent="0" algn="l" rtl="0">
              <a:spcBef>
                <a:spcPts val="0"/>
              </a:spcBef>
              <a:spcAft>
                <a:spcPts val="0"/>
              </a:spcAft>
              <a:buClr>
                <a:schemeClr val="dk1"/>
              </a:buClr>
              <a:buSzPct val="25000"/>
              <a:buFont typeface="Calibri"/>
              <a:buNone/>
            </a:pPr>
            <a:endParaRPr lang="en-US" dirty="0">
              <a:sym typeface="Calibri"/>
            </a:endParaRPr>
          </a:p>
          <a:p>
            <a:pPr marL="0" marR="0" lvl="0" indent="0" algn="l" rtl="0">
              <a:spcBef>
                <a:spcPts val="0"/>
              </a:spcBef>
              <a:spcAft>
                <a:spcPts val="0"/>
              </a:spcAft>
              <a:buClr>
                <a:schemeClr val="dk1"/>
              </a:buClr>
              <a:buSzPct val="25000"/>
              <a:buFont typeface="Calibri"/>
              <a:buNone/>
            </a:pPr>
            <a:r>
              <a:rPr lang="en-US" dirty="0">
                <a:sym typeface="Calibri"/>
              </a:rPr>
              <a:t>This of course is not a true picture of what happens in an apartment complex, because generally although an apartment complex may have a single power feed, each apartment still pays for their own electricity</a:t>
            </a:r>
          </a:p>
          <a:p>
            <a:pPr marL="0" marR="0" lvl="0" indent="0" algn="l" rtl="0">
              <a:spcBef>
                <a:spcPts val="0"/>
              </a:spcBef>
              <a:spcAft>
                <a:spcPts val="0"/>
              </a:spcAft>
              <a:buClr>
                <a:schemeClr val="dk1"/>
              </a:buClr>
              <a:buSzPct val="25000"/>
              <a:buFont typeface="Calibri"/>
              <a:buNone/>
            </a:pPr>
            <a:endParaRPr lang="en-US" dirty="0">
              <a:sym typeface="Calibri"/>
            </a:endParaRPr>
          </a:p>
          <a:p>
            <a:pPr marL="0" marR="0" lvl="0" indent="0" algn="l" rtl="0">
              <a:spcBef>
                <a:spcPts val="0"/>
              </a:spcBef>
              <a:spcAft>
                <a:spcPts val="0"/>
              </a:spcAft>
              <a:buClr>
                <a:schemeClr val="dk1"/>
              </a:buClr>
              <a:buSzPct val="25000"/>
              <a:buFont typeface="Calibri"/>
              <a:buNone/>
            </a:pPr>
            <a:r>
              <a:rPr lang="en-US" dirty="0">
                <a:sym typeface="Calibri"/>
              </a:rPr>
              <a:t>NOISY NEIGHBOR </a:t>
            </a:r>
            <a:endParaRPr lang="en" dirty="0">
              <a:sym typeface="Calibri"/>
            </a:endParaRPr>
          </a:p>
        </p:txBody>
      </p:sp>
      <p:sp>
        <p:nvSpPr>
          <p:cNvPr id="676" name="Shape 676"/>
          <p:cNvSpPr txBox="1">
            <a:spLocks noGrp="1"/>
          </p:cNvSpPr>
          <p:nvPr>
            <p:ph type="hdr" idx="3"/>
          </p:nvPr>
        </p:nvSpPr>
        <p:spPr>
          <a:xfrm>
            <a:off x="0" y="0"/>
            <a:ext cx="2971799" cy="458699"/>
          </a:xfrm>
          <a:prstGeom prst="rect">
            <a:avLst/>
          </a:prstGeom>
          <a:noFill/>
          <a:ln>
            <a:noFill/>
          </a:ln>
        </p:spPr>
        <p:txBody>
          <a:bodyPr lIns="91425" tIns="45700" rIns="91425" bIns="45700" anchor="t" anchorCtr="0">
            <a:noAutofit/>
          </a:bodyPr>
          <a:lstStyle/>
          <a:p>
            <a:pPr marL="0" marR="0" lvl="0" indent="0" algn="l" defTabSz="932742" rtl="0" eaLnBrk="1" fontAlgn="auto" latinLnBrk="0" hangingPunct="1">
              <a:lnSpc>
                <a:spcPct val="100000"/>
              </a:lnSpc>
              <a:spcBef>
                <a:spcPts val="0"/>
              </a:spcBef>
              <a:spcAft>
                <a:spcPts val="0"/>
              </a:spcAft>
              <a:buClr>
                <a:srgbClr val="000000"/>
              </a:buClr>
              <a:buSzPct val="25000"/>
              <a:buFont typeface="Calibri"/>
              <a:buNone/>
              <a:tabLst/>
              <a:defRPr/>
            </a:pPr>
            <a:r>
              <a:rPr kumimoji="0" lang="en" sz="1200" b="0" i="0" u="none" strike="noStrike" kern="1200" cap="none" spc="0" normalizeH="0" baseline="0" noProof="0">
                <a:ln>
                  <a:noFill/>
                </a:ln>
                <a:solidFill>
                  <a:srgbClr val="000000"/>
                </a:solidFill>
                <a:effectLst/>
                <a:uLnTx/>
                <a:uFillTx/>
                <a:latin typeface="Calibri"/>
                <a:ea typeface="Calibri"/>
                <a:cs typeface="Calibri"/>
                <a:sym typeface="Calibri"/>
              </a:rPr>
              <a:t>Microsoft Build 2016</a:t>
            </a:r>
          </a:p>
        </p:txBody>
      </p:sp>
      <p:sp>
        <p:nvSpPr>
          <p:cNvPr id="677" name="Shape 677"/>
          <p:cNvSpPr txBox="1">
            <a:spLocks noGrp="1"/>
          </p:cNvSpPr>
          <p:nvPr>
            <p:ph type="ftr" idx="11"/>
          </p:nvPr>
        </p:nvSpPr>
        <p:spPr>
          <a:xfrm>
            <a:off x="0" y="8685213"/>
            <a:ext cx="2971799" cy="458699"/>
          </a:xfrm>
          <a:prstGeom prst="rect">
            <a:avLst/>
          </a:prstGeom>
          <a:noFill/>
          <a:ln>
            <a:noFill/>
          </a:ln>
        </p:spPr>
        <p:txBody>
          <a:bodyPr lIns="91425" tIns="45700" rIns="91425" bIns="45700" anchor="b" anchorCtr="0">
            <a:noAutofit/>
          </a:bodyPr>
          <a:lstStyle/>
          <a:p>
            <a:pPr marL="0" marR="0" lvl="0" indent="0" algn="l" defTabSz="932742" rtl="0" eaLnBrk="1" fontAlgn="auto" latinLnBrk="0" hangingPunct="1">
              <a:lnSpc>
                <a:spcPct val="100000"/>
              </a:lnSpc>
              <a:spcBef>
                <a:spcPts val="0"/>
              </a:spcBef>
              <a:spcAft>
                <a:spcPts val="0"/>
              </a:spcAft>
              <a:buClr>
                <a:srgbClr val="000000"/>
              </a:buClr>
              <a:buSzPct val="25000"/>
              <a:buFont typeface="Quattrocento Sans"/>
              <a:buNone/>
              <a:tabLst/>
              <a:defRPr/>
            </a:pPr>
            <a:r>
              <a:rPr kumimoji="0" lang="en" sz="400" b="0" i="0" u="none" strike="noStrike" kern="1200" cap="none" spc="0" normalizeH="0" baseline="0" noProof="0">
                <a:ln>
                  <a:noFill/>
                </a:ln>
                <a:solidFill>
                  <a:srgbClr val="000000"/>
                </a:solidFill>
                <a:effectLst/>
                <a:uLnTx/>
                <a:uFillTx/>
                <a:latin typeface="Quattrocento Sans"/>
                <a:ea typeface="Quattrocento Sans"/>
                <a:cs typeface="Quattrocento Sans"/>
                <a:sym typeface="Quattrocento Sans"/>
              </a:rPr>
              <a:t>© 2016 Microsoft Corporation. All rights reserved. MICROSOFT MAKES NO WARRANTIES, EXPRESS, IMPLIED OR STATUTORY, AS TO THE INFORMATION IN THIS PRESENTATION.</a:t>
            </a:r>
          </a:p>
        </p:txBody>
      </p:sp>
      <p:sp>
        <p:nvSpPr>
          <p:cNvPr id="678" name="Shape 678"/>
          <p:cNvSpPr txBox="1">
            <a:spLocks noGrp="1"/>
          </p:cNvSpPr>
          <p:nvPr>
            <p:ph type="dt" idx="10"/>
          </p:nvPr>
        </p:nvSpPr>
        <p:spPr>
          <a:xfrm>
            <a:off x="3884612" y="0"/>
            <a:ext cx="2971799" cy="458699"/>
          </a:xfrm>
          <a:prstGeom prst="rect">
            <a:avLst/>
          </a:prstGeom>
          <a:noFill/>
          <a:ln>
            <a:noFill/>
          </a:ln>
        </p:spPr>
        <p:txBody>
          <a:bodyPr lIns="91425" tIns="45700" rIns="91425" bIns="45700" anchor="t" anchorCtr="0">
            <a:noAutofit/>
          </a:bodyPr>
          <a:lstStyle/>
          <a:p>
            <a:pPr marL="0" marR="0" lvl="0" indent="0" algn="r" defTabSz="932742" rtl="0" eaLnBrk="1" fontAlgn="auto" latinLnBrk="0" hangingPunct="1">
              <a:lnSpc>
                <a:spcPct val="100000"/>
              </a:lnSpc>
              <a:spcBef>
                <a:spcPts val="0"/>
              </a:spcBef>
              <a:spcAft>
                <a:spcPts val="0"/>
              </a:spcAft>
              <a:buClr>
                <a:srgbClr val="000000"/>
              </a:buClr>
              <a:buSzPct val="25000"/>
              <a:buFont typeface="Calibri"/>
              <a:buNone/>
              <a:tabLst/>
              <a:defRPr/>
            </a:pPr>
            <a:r>
              <a:rPr kumimoji="0" lang="en" sz="1200" b="0" i="0" u="none" strike="noStrike" kern="1200" cap="none" spc="0" normalizeH="0" baseline="0" noProof="0">
                <a:ln>
                  <a:noFill/>
                </a:ln>
                <a:solidFill>
                  <a:srgbClr val="000000"/>
                </a:solidFill>
                <a:effectLst/>
                <a:uLnTx/>
                <a:uFillTx/>
                <a:latin typeface="Calibri"/>
                <a:ea typeface="Calibri"/>
                <a:cs typeface="Calibri"/>
                <a:sym typeface="Calibri"/>
              </a:rPr>
              <a:t>11/28/16 1:31 PM</a:t>
            </a:r>
          </a:p>
        </p:txBody>
      </p:sp>
      <p:sp>
        <p:nvSpPr>
          <p:cNvPr id="679" name="Shape 679"/>
          <p:cNvSpPr txBox="1">
            <a:spLocks noGrp="1"/>
          </p:cNvSpPr>
          <p:nvPr>
            <p:ph type="sldNum" idx="12"/>
          </p:nvPr>
        </p:nvSpPr>
        <p:spPr>
          <a:xfrm>
            <a:off x="3884612" y="8685213"/>
            <a:ext cx="2971799" cy="458699"/>
          </a:xfrm>
          <a:prstGeom prst="rect">
            <a:avLst/>
          </a:prstGeom>
          <a:noFill/>
          <a:ln>
            <a:noFill/>
          </a:ln>
        </p:spPr>
        <p:txBody>
          <a:bodyPr lIns="91425" tIns="45700" rIns="91425" bIns="45700" anchor="b" anchorCtr="0">
            <a:noAutofit/>
          </a:bodyPr>
          <a:lstStyle/>
          <a:p>
            <a:pPr marL="0" marR="0" lvl="0" indent="0" algn="r" defTabSz="932742" rtl="0" eaLnBrk="1" fontAlgn="auto" latinLnBrk="0" hangingPunct="1">
              <a:lnSpc>
                <a:spcPct val="100000"/>
              </a:lnSpc>
              <a:spcBef>
                <a:spcPts val="0"/>
              </a:spcBef>
              <a:spcAft>
                <a:spcPts val="0"/>
              </a:spcAft>
              <a:buClr>
                <a:srgbClr val="000000"/>
              </a:buClr>
              <a:buSzPct val="25000"/>
              <a:buFont typeface="Calibri"/>
              <a:buNone/>
              <a:tabLst/>
              <a:defRPr/>
            </a:pPr>
            <a:fld id="{00000000-1234-1234-1234-123412341234}" type="slidenum">
              <a:rPr kumimoji="0" lang="en" sz="1200" b="0" i="0" u="none" strike="noStrike" kern="1200" cap="none" spc="0" normalizeH="0" baseline="0" noProof="0">
                <a:ln>
                  <a:noFill/>
                </a:ln>
                <a:solidFill>
                  <a:srgbClr val="000000"/>
                </a:solidFill>
                <a:effectLst/>
                <a:uLnTx/>
                <a:uFillTx/>
                <a:latin typeface="Calibri"/>
                <a:ea typeface="Calibri"/>
                <a:cs typeface="Calibri"/>
                <a:sym typeface="Calibri"/>
              </a:rPr>
              <a:pPr marL="0" marR="0" lvl="0" indent="0" algn="r" defTabSz="932742" rtl="0" eaLnBrk="1" fontAlgn="auto" latinLnBrk="0" hangingPunct="1">
                <a:lnSpc>
                  <a:spcPct val="100000"/>
                </a:lnSpc>
                <a:spcBef>
                  <a:spcPts val="0"/>
                </a:spcBef>
                <a:spcAft>
                  <a:spcPts val="0"/>
                </a:spcAft>
                <a:buClr>
                  <a:srgbClr val="000000"/>
                </a:buClr>
                <a:buSzPct val="25000"/>
                <a:buFont typeface="Calibri"/>
                <a:buNone/>
                <a:tabLst/>
                <a:defRPr/>
              </a:pPr>
              <a:t>19</a:t>
            </a:fld>
            <a:endParaRPr kumimoji="0" lang="en" sz="12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41513118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r>
              <a:rPr lang="en-US" b="0" dirty="0"/>
              <a:t>Note: </a:t>
            </a:r>
          </a:p>
          <a:p>
            <a:pPr marL="171450" indent="-171450">
              <a:buFontTx/>
              <a:buChar char="-"/>
            </a:pPr>
            <a:r>
              <a:rPr lang="en-US" b="1" dirty="0"/>
              <a:t>Orchestrators </a:t>
            </a:r>
            <a:r>
              <a:rPr lang="en-US" b="0" dirty="0"/>
              <a:t>also have this capability. </a:t>
            </a:r>
          </a:p>
          <a:p>
            <a:pPr marL="171450" indent="-171450">
              <a:buFontTx/>
              <a:buChar char="-"/>
            </a:pPr>
            <a:r>
              <a:rPr lang="en-US" b="0" dirty="0"/>
              <a:t>Recommendation: </a:t>
            </a:r>
            <a:r>
              <a:rPr lang="en-US" b="1" dirty="0"/>
              <a:t>Do it at the higher level </a:t>
            </a:r>
            <a:r>
              <a:rPr lang="en-US" b="0" dirty="0"/>
              <a:t>for more abstraction + </a:t>
            </a:r>
            <a:r>
              <a:rPr lang="en-US" b="0" u="sng" dirty="0"/>
              <a:t>multi host awareness</a:t>
            </a:r>
          </a:p>
          <a:p>
            <a:endParaRPr lang="en-US" b="0" dirty="0"/>
          </a:p>
        </p:txBody>
      </p:sp>
      <p:sp>
        <p:nvSpPr>
          <p:cNvPr id="4" name="Date Placeholder 3"/>
          <p:cNvSpPr>
            <a:spLocks noGrp="1"/>
          </p:cNvSpPr>
          <p:nvPr>
            <p:ph type="dt" idx="10"/>
          </p:nvPr>
        </p:nvSpPr>
        <p:spPr>
          <a:xfrm>
            <a:off x="3884613" y="0"/>
            <a:ext cx="2971800" cy="457200"/>
          </a:xfrm>
          <a:prstGeom prst="rect">
            <a:avLst/>
          </a:prstGeom>
        </p:spPr>
        <p:txBody>
          <a:bodyPr/>
          <a:lstStyle/>
          <a:p>
            <a:fld id="{8B9CCBEB-0220-40F7-B628-428B12AFD516}" type="datetime8">
              <a:rPr lang="en-US" smtClean="0"/>
              <a:t>11/22/2021 11:40 PM</a:t>
            </a:fld>
            <a:endParaRPr lang="en-US"/>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20</a:t>
            </a:fld>
            <a:endParaRPr lang="en-US"/>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a:p>
        </p:txBody>
      </p:sp>
    </p:spTree>
    <p:extLst>
      <p:ext uri="{BB962C8B-B14F-4D97-AF65-F5344CB8AC3E}">
        <p14:creationId xmlns:p14="http://schemas.microsoft.com/office/powerpoint/2010/main" val="8097360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246A9EF-3626-460F-A60F-CFEBBFCF0906}" type="datetime8">
              <a:rPr lang="en-US" smtClean="0"/>
              <a:t>11/22/2021 11:40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25255321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r>
              <a:rPr lang="en-US" dirty="0"/>
              <a:t>Here is the </a:t>
            </a:r>
            <a:r>
              <a:rPr lang="en-US" b="1" dirty="0"/>
              <a:t>parameters for CPU.</a:t>
            </a:r>
          </a:p>
          <a:p>
            <a:endParaRPr lang="en-US" b="1" dirty="0"/>
          </a:p>
          <a:p>
            <a:r>
              <a:rPr lang="en-US" b="0" dirty="0"/>
              <a:t>The param </a:t>
            </a:r>
            <a:r>
              <a:rPr lang="en-US" b="1" dirty="0"/>
              <a:t>at the top </a:t>
            </a:r>
            <a:r>
              <a:rPr lang="en-US" b="0" dirty="0"/>
              <a:t>=&gt; </a:t>
            </a:r>
            <a:r>
              <a:rPr lang="en-US" b="1" dirty="0"/>
              <a:t>how many </a:t>
            </a:r>
            <a:r>
              <a:rPr lang="en-US" b="1" dirty="0" err="1"/>
              <a:t>cpu</a:t>
            </a:r>
            <a:r>
              <a:rPr lang="en-US" b="1" dirty="0"/>
              <a:t> </a:t>
            </a:r>
            <a:r>
              <a:rPr lang="en-US" b="0" dirty="0"/>
              <a:t>do you want to access? 3 out of 4? 1.5 out of 2?</a:t>
            </a:r>
          </a:p>
          <a:p>
            <a:r>
              <a:rPr lang="en-US" b="0" dirty="0"/>
              <a:t>The one in </a:t>
            </a:r>
            <a:r>
              <a:rPr lang="en-US" b="1" dirty="0"/>
              <a:t>Red =&gt; </a:t>
            </a:r>
            <a:r>
              <a:rPr lang="en-US" b="0" dirty="0"/>
              <a:t>From the number of core, you can choose </a:t>
            </a:r>
            <a:r>
              <a:rPr lang="en-US" b="1" dirty="0"/>
              <a:t>which Core you want to use: 4 cores</a:t>
            </a:r>
            <a:r>
              <a:rPr lang="en-US" b="0" dirty="0"/>
              <a:t>? You can decide to use number 0, 1, 2, 3</a:t>
            </a:r>
          </a:p>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8B9CCBEB-0220-40F7-B628-428B12AFD516}" type="datetime8">
              <a:rPr lang="en-US" smtClean="0"/>
              <a:t>11/22/2021 11:40 PM</a:t>
            </a:fld>
            <a:endParaRPr lang="en-US"/>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21</a:t>
            </a:fld>
            <a:endParaRPr lang="en-US"/>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a:p>
        </p:txBody>
      </p:sp>
    </p:spTree>
    <p:extLst>
      <p:ext uri="{BB962C8B-B14F-4D97-AF65-F5344CB8AC3E}">
        <p14:creationId xmlns:p14="http://schemas.microsoft.com/office/powerpoint/2010/main" val="4671245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Please refer</a:t>
            </a:r>
            <a:r>
              <a:rPr lang="en-US" baseline="0" dirty="0"/>
              <a:t> to </a:t>
            </a:r>
            <a:r>
              <a:rPr lang="en-US" b="1" baseline="0" dirty="0"/>
              <a:t>Module 3 – Demos </a:t>
            </a:r>
            <a:r>
              <a:rPr lang="en-US" baseline="0" dirty="0"/>
              <a:t>document section </a:t>
            </a:r>
            <a:r>
              <a:rPr lang="en-US" b="1" baseline="0" dirty="0"/>
              <a:t>Demo 4 </a:t>
            </a:r>
            <a:r>
              <a:rPr lang="en-US" baseline="0" dirty="0"/>
              <a:t>for detailed instructions about the demo.</a:t>
            </a:r>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F230301A-B573-43F6-ACF9-3EFAE5786565}" type="datetime8">
              <a:rPr lang="en-US" smtClean="0"/>
              <a:t>11/22/2021 11:40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a:p>
        </p:txBody>
      </p:sp>
    </p:spTree>
    <p:extLst>
      <p:ext uri="{BB962C8B-B14F-4D97-AF65-F5344CB8AC3E}">
        <p14:creationId xmlns:p14="http://schemas.microsoft.com/office/powerpoint/2010/main" val="103295682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marL="171450" indent="-171450">
              <a:buFont typeface="Arial" panose="020B0604020202020204" pitchFamily="34" charset="0"/>
              <a:buChar char="•"/>
            </a:pPr>
            <a:r>
              <a:rPr lang="en-US" dirty="0"/>
              <a:t>Single command to create and start all the services  </a:t>
            </a:r>
          </a:p>
          <a:p>
            <a:pPr marL="171450" indent="-171450">
              <a:buFont typeface="Arial" panose="020B0604020202020204" pitchFamily="34" charset="0"/>
              <a:buChar char="•"/>
            </a:pPr>
            <a:r>
              <a:rPr lang="en-US" dirty="0"/>
              <a:t>Single command to stop all the services</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dirty="0"/>
              <a:t>Testing example:</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 docker-compose up -d $ ./</a:t>
            </a:r>
            <a:r>
              <a:rPr lang="en-US" dirty="0" err="1"/>
              <a:t>run_tests</a:t>
            </a:r>
            <a:r>
              <a:rPr lang="en-US" dirty="0"/>
              <a:t> $ docker-compose down</a:t>
            </a:r>
            <a:endParaRPr lang="en-US" sz="900" dirty="0"/>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dirty="0"/>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dirty="0"/>
              <a:t>.</a:t>
            </a:r>
            <a:r>
              <a:rPr lang="en-US" sz="900" dirty="0" err="1"/>
              <a:t>yaml</a:t>
            </a:r>
            <a:r>
              <a:rPr lang="en-US" sz="900" dirty="0"/>
              <a:t> and .</a:t>
            </a:r>
            <a:r>
              <a:rPr lang="en-US" sz="900" dirty="0" err="1"/>
              <a:t>yml</a:t>
            </a:r>
            <a:r>
              <a:rPr lang="en-US" sz="900" dirty="0"/>
              <a:t> are equivalent; what matters is what is inside the file, not the extension (YAML </a:t>
            </a:r>
            <a:r>
              <a:rPr lang="en-US" sz="900" dirty="0" err="1"/>
              <a:t>Ain’t</a:t>
            </a:r>
            <a:r>
              <a:rPr lang="en-US" sz="900" dirty="0"/>
              <a:t> Markup Language)</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dirty="0"/>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dirty="0"/>
              <a:t>Yaml.org recommends using .</a:t>
            </a:r>
            <a:r>
              <a:rPr lang="en-US" sz="900" dirty="0" err="1"/>
              <a:t>yaml</a:t>
            </a:r>
            <a:r>
              <a:rPr lang="en-US" sz="900" dirty="0"/>
              <a:t> when possible but , but for potentially…for historic reasons many Windows programmers are still scared of using extensions with more than three characters and so opt to use .</a:t>
            </a:r>
            <a:r>
              <a:rPr lang="en-US" sz="900" dirty="0" err="1"/>
              <a:t>yml</a:t>
            </a:r>
            <a:r>
              <a:rPr lang="en-US" sz="900" dirty="0"/>
              <a:t> instead (</a:t>
            </a:r>
            <a:r>
              <a:rPr lang="en-US" sz="900" b="0" i="0" kern="1200" dirty="0">
                <a:solidFill>
                  <a:schemeClr val="tx1"/>
                </a:solidFill>
                <a:effectLst/>
                <a:latin typeface="Segoe UI Light" pitchFamily="34" charset="0"/>
                <a:ea typeface="+mn-ea"/>
                <a:cs typeface="+mn-cs"/>
              </a:rPr>
              <a:t>Windows and its 8.3 rule</a:t>
            </a:r>
            <a:r>
              <a:rPr lang="en-US" sz="900" dirty="0"/>
              <a:t>). - http://yaml.org/faq.html</a:t>
            </a:r>
          </a:p>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8B9CCBEB-0220-40F7-B628-428B12AFD516}" type="datetime8">
              <a:rPr lang="en-US" smtClean="0"/>
              <a:t>11/22/2021 11:40 PM</a:t>
            </a:fld>
            <a:endParaRPr lang="en-US"/>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23</a:t>
            </a:fld>
            <a:endParaRPr lang="en-US"/>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a:p>
        </p:txBody>
      </p:sp>
    </p:spTree>
    <p:extLst>
      <p:ext uri="{BB962C8B-B14F-4D97-AF65-F5344CB8AC3E}">
        <p14:creationId xmlns:p14="http://schemas.microsoft.com/office/powerpoint/2010/main" val="127810495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900" b="0" i="0" kern="1200" dirty="0">
                <a:solidFill>
                  <a:schemeClr val="tx1"/>
                </a:solidFill>
                <a:effectLst/>
                <a:latin typeface="Segoe UI Light" pitchFamily="34" charset="0"/>
                <a:ea typeface="+mn-ea"/>
                <a:cs typeface="+mn-cs"/>
              </a:rPr>
              <a:t>Compose caches the configuration used to create a container. </a:t>
            </a:r>
          </a:p>
          <a:p>
            <a:pPr marL="171450" indent="-171450">
              <a:buFont typeface="Arial" panose="020B0604020202020204" pitchFamily="34" charset="0"/>
              <a:buChar char="•"/>
            </a:pPr>
            <a:endParaRPr lang="en-US" sz="900" b="0" i="0" kern="1200" dirty="0">
              <a:solidFill>
                <a:schemeClr val="tx1"/>
              </a:solidFill>
              <a:effectLst/>
              <a:latin typeface="Segoe UI Light" pitchFamily="34" charset="0"/>
              <a:ea typeface="+mn-ea"/>
              <a:cs typeface="+mn-cs"/>
            </a:endParaRPr>
          </a:p>
          <a:p>
            <a:pPr marL="171450" indent="-171450">
              <a:buFont typeface="Arial" panose="020B0604020202020204" pitchFamily="34" charset="0"/>
              <a:buChar char="•"/>
            </a:pPr>
            <a:r>
              <a:rPr lang="en-US" sz="900" b="0" i="0" kern="1200" dirty="0">
                <a:solidFill>
                  <a:schemeClr val="tx1"/>
                </a:solidFill>
                <a:effectLst/>
                <a:latin typeface="Segoe UI Light" pitchFamily="34" charset="0"/>
                <a:ea typeface="+mn-ea"/>
                <a:cs typeface="+mn-cs"/>
              </a:rPr>
              <a:t>When you restart a service that has not changed, Compose re-uses the existing containers. </a:t>
            </a:r>
          </a:p>
          <a:p>
            <a:pPr marL="171450" indent="-171450">
              <a:buFont typeface="Arial" panose="020B0604020202020204" pitchFamily="34" charset="0"/>
              <a:buChar char="•"/>
            </a:pPr>
            <a:endParaRPr lang="en-US" sz="900" b="0" i="0" kern="1200" dirty="0">
              <a:solidFill>
                <a:schemeClr val="tx1"/>
              </a:solidFill>
              <a:effectLst/>
              <a:latin typeface="Segoe UI Light" pitchFamily="34" charset="0"/>
              <a:ea typeface="+mn-ea"/>
              <a:cs typeface="+mn-cs"/>
            </a:endParaRPr>
          </a:p>
          <a:p>
            <a:pPr marL="171450" indent="-171450">
              <a:buFont typeface="Arial" panose="020B0604020202020204" pitchFamily="34" charset="0"/>
              <a:buChar char="•"/>
            </a:pPr>
            <a:r>
              <a:rPr lang="en-US" sz="900" b="0" i="0" kern="1200" dirty="0">
                <a:solidFill>
                  <a:schemeClr val="tx1"/>
                </a:solidFill>
                <a:effectLst/>
                <a:latin typeface="Segoe UI Light" pitchFamily="34" charset="0"/>
                <a:ea typeface="+mn-ea"/>
                <a:cs typeface="+mn-cs"/>
              </a:rPr>
              <a:t>Re-using containers means that you can make changes to your environment very quickly.</a:t>
            </a:r>
          </a:p>
          <a:p>
            <a:pPr marL="171450" indent="-171450">
              <a:buFont typeface="Arial" panose="020B0604020202020204" pitchFamily="34" charset="0"/>
              <a:buChar char="•"/>
            </a:pPr>
            <a:endParaRPr lang="en-US" sz="900" b="0" i="0" kern="1200" dirty="0">
              <a:solidFill>
                <a:schemeClr val="tx1"/>
              </a:solidFill>
              <a:effectLst/>
              <a:latin typeface="Segoe UI Light" pitchFamily="34" charset="0"/>
              <a:ea typeface="+mn-ea"/>
              <a:cs typeface="+mn-cs"/>
            </a:endParaRPr>
          </a:p>
          <a:p>
            <a:pPr marL="171450" indent="-171450">
              <a:buFont typeface="Arial" panose="020B0604020202020204" pitchFamily="34" charset="0"/>
              <a:buChar char="•"/>
            </a:pPr>
            <a:r>
              <a:rPr lang="en-US" sz="900" b="0" i="0" kern="1200" dirty="0">
                <a:solidFill>
                  <a:schemeClr val="tx1"/>
                </a:solidFill>
                <a:effectLst/>
                <a:latin typeface="Segoe UI Light" pitchFamily="34" charset="0"/>
                <a:ea typeface="+mn-ea"/>
                <a:cs typeface="+mn-cs"/>
              </a:rPr>
              <a:t>Compose supports variables in the Compose file. </a:t>
            </a:r>
          </a:p>
          <a:p>
            <a:pPr marL="171450" indent="-171450">
              <a:buFont typeface="Arial" panose="020B0604020202020204" pitchFamily="34" charset="0"/>
              <a:buChar char="•"/>
            </a:pPr>
            <a:endParaRPr lang="en-US" sz="900" b="0" i="0" kern="1200" dirty="0">
              <a:solidFill>
                <a:schemeClr val="tx1"/>
              </a:solidFill>
              <a:effectLst/>
              <a:latin typeface="Segoe UI Light" pitchFamily="34" charset="0"/>
              <a:ea typeface="+mn-ea"/>
              <a:cs typeface="+mn-cs"/>
            </a:endParaRPr>
          </a:p>
          <a:p>
            <a:pPr marL="171450" indent="-171450">
              <a:buFont typeface="Arial" panose="020B0604020202020204" pitchFamily="34" charset="0"/>
              <a:buChar char="•"/>
            </a:pPr>
            <a:r>
              <a:rPr lang="en-US" sz="900" b="0" i="0" kern="1200" dirty="0">
                <a:solidFill>
                  <a:schemeClr val="tx1"/>
                </a:solidFill>
                <a:effectLst/>
                <a:latin typeface="Segoe UI Light" pitchFamily="34" charset="0"/>
                <a:ea typeface="+mn-ea"/>
                <a:cs typeface="+mn-cs"/>
              </a:rPr>
              <a:t>You can use these variables to customize your composition for different environments, or different users.</a:t>
            </a:r>
          </a:p>
          <a:p>
            <a:pPr marL="171450" indent="-171450">
              <a:buFont typeface="Arial" panose="020B0604020202020204" pitchFamily="34" charset="0"/>
              <a:buChar char="•"/>
            </a:pPr>
            <a:endParaRPr lang="en-US" sz="900" b="0" i="0" kern="1200" dirty="0">
              <a:solidFill>
                <a:schemeClr val="tx1"/>
              </a:solidFill>
              <a:effectLst/>
              <a:latin typeface="Segoe UI Light" pitchFamily="34" charset="0"/>
              <a:ea typeface="+mn-ea"/>
              <a:cs typeface="+mn-cs"/>
            </a:endParaRPr>
          </a:p>
          <a:p>
            <a:pPr marL="0" indent="0">
              <a:buFont typeface="Arial" panose="020B0604020202020204" pitchFamily="34" charset="0"/>
              <a:buNone/>
            </a:pPr>
            <a:endParaRPr lang="en-US" sz="900" b="0" i="0" kern="1200" dirty="0">
              <a:solidFill>
                <a:schemeClr val="tx1"/>
              </a:solidFill>
              <a:effectLst/>
              <a:latin typeface="Segoe UI Light" pitchFamily="34" charset="0"/>
              <a:ea typeface="+mn-ea"/>
              <a:cs typeface="+mn-cs"/>
            </a:endParaRPr>
          </a:p>
          <a:p>
            <a:pPr marL="0" indent="0">
              <a:buFont typeface="Arial" panose="020B0604020202020204" pitchFamily="34" charset="0"/>
              <a:buNone/>
            </a:pPr>
            <a:r>
              <a:rPr lang="en-US" sz="900" b="0" i="0" kern="1200" dirty="0">
                <a:solidFill>
                  <a:schemeClr val="tx1"/>
                </a:solidFill>
                <a:effectLst/>
                <a:latin typeface="Segoe UI Light" pitchFamily="34" charset="0"/>
                <a:ea typeface="+mn-ea"/>
                <a:cs typeface="+mn-cs"/>
              </a:rPr>
              <a:t>Build &gt; Target: Build the specified stage as defined inside the </a:t>
            </a:r>
            <a:r>
              <a:rPr lang="en-US" dirty="0"/>
              <a:t>Dockerfile</a:t>
            </a:r>
            <a:r>
              <a:rPr lang="en-US" sz="900" b="0" i="0" kern="1200" dirty="0">
                <a:solidFill>
                  <a:schemeClr val="tx1"/>
                </a:solidFill>
                <a:effectLst/>
                <a:latin typeface="Segoe UI Light" pitchFamily="34" charset="0"/>
                <a:ea typeface="+mn-ea"/>
                <a:cs typeface="+mn-cs"/>
              </a:rPr>
              <a:t>. See the </a:t>
            </a:r>
            <a:r>
              <a:rPr lang="en-US" sz="900" b="0" i="0" u="none" strike="noStrike" kern="1200" dirty="0">
                <a:solidFill>
                  <a:schemeClr val="tx1"/>
                </a:solidFill>
                <a:effectLst/>
                <a:latin typeface="Segoe UI Light" pitchFamily="34" charset="0"/>
                <a:ea typeface="+mn-ea"/>
                <a:cs typeface="+mn-cs"/>
                <a:hlinkClick r:id="rId3"/>
              </a:rPr>
              <a:t>multi-stage build docs</a:t>
            </a:r>
            <a:r>
              <a:rPr lang="en-US" sz="900" b="0" i="0" kern="1200" dirty="0">
                <a:solidFill>
                  <a:schemeClr val="tx1"/>
                </a:solidFill>
                <a:effectLst/>
                <a:latin typeface="Segoe UI Light" pitchFamily="34" charset="0"/>
                <a:ea typeface="+mn-ea"/>
                <a:cs typeface="+mn-cs"/>
              </a:rPr>
              <a:t> for details.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101605F0-F4FA-453C-99F4-6D9D6C769866}" type="datetime8">
              <a:rPr lang="en-US" smtClean="0"/>
              <a:t>11/22/2021 11:40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24</a:t>
            </a:fld>
            <a:endParaRPr lang="en-US"/>
          </a:p>
        </p:txBody>
      </p:sp>
    </p:spTree>
    <p:extLst>
      <p:ext uri="{BB962C8B-B14F-4D97-AF65-F5344CB8AC3E}">
        <p14:creationId xmlns:p14="http://schemas.microsoft.com/office/powerpoint/2010/main" val="328251968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Please refer</a:t>
            </a:r>
            <a:r>
              <a:rPr lang="en-US" baseline="0" dirty="0"/>
              <a:t> to </a:t>
            </a:r>
            <a:r>
              <a:rPr lang="en-US" b="1" baseline="0" dirty="0"/>
              <a:t>Module 3 – Demos </a:t>
            </a:r>
            <a:r>
              <a:rPr lang="en-US" baseline="0" dirty="0"/>
              <a:t>document section </a:t>
            </a:r>
            <a:r>
              <a:rPr lang="en-US" b="1" baseline="0" dirty="0"/>
              <a:t>Demo 3 </a:t>
            </a:r>
            <a:r>
              <a:rPr lang="en-US" baseline="0" dirty="0"/>
              <a:t>for detail instructions about the demo.</a:t>
            </a:r>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F230301A-B573-43F6-ACF9-3EFAE5786565}" type="datetime8">
              <a:rPr lang="en-US" smtClean="0"/>
              <a:t>11/22/2021 11:40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a:p>
        </p:txBody>
      </p:sp>
    </p:spTree>
    <p:extLst>
      <p:ext uri="{BB962C8B-B14F-4D97-AF65-F5344CB8AC3E}">
        <p14:creationId xmlns:p14="http://schemas.microsoft.com/office/powerpoint/2010/main" val="191675755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r>
              <a:rPr lang="en-US" dirty="0"/>
              <a:t>A </a:t>
            </a:r>
            <a:r>
              <a:rPr lang="en-US" b="1" dirty="0"/>
              <a:t>configuration file : </a:t>
            </a:r>
            <a:r>
              <a:rPr lang="en-US" b="1" dirty="0" err="1"/>
              <a:t>daemon.json</a:t>
            </a:r>
            <a:r>
              <a:rPr lang="en-US" dirty="0"/>
              <a:t>. </a:t>
            </a:r>
          </a:p>
          <a:p>
            <a:endParaRPr lang="en-US" dirty="0"/>
          </a:p>
          <a:p>
            <a:r>
              <a:rPr lang="en-US" dirty="0"/>
              <a:t>Can be used to configure </a:t>
            </a:r>
            <a:r>
              <a:rPr lang="en-US" b="1" dirty="0"/>
              <a:t>Docker Engine on Windows</a:t>
            </a:r>
            <a:r>
              <a:rPr lang="en-US" dirty="0"/>
              <a:t>.</a:t>
            </a:r>
          </a:p>
          <a:p>
            <a:endParaRPr lang="en-US" dirty="0"/>
          </a:p>
          <a:p>
            <a:r>
              <a:rPr lang="en-US" dirty="0"/>
              <a:t>Some configuration:</a:t>
            </a:r>
          </a:p>
          <a:p>
            <a:r>
              <a:rPr lang="en-US" sz="900" b="0" i="0" kern="1200" dirty="0">
                <a:solidFill>
                  <a:schemeClr val="tx1"/>
                </a:solidFill>
                <a:effectLst/>
                <a:latin typeface="Segoe UI Light" pitchFamily="34" charset="0"/>
                <a:ea typeface="+mn-ea"/>
                <a:cs typeface="+mn-cs"/>
              </a:rPr>
              <a:t>- </a:t>
            </a:r>
            <a:r>
              <a:rPr lang="en-US" sz="900" b="1" i="0" kern="1200" dirty="0">
                <a:solidFill>
                  <a:schemeClr val="tx1"/>
                </a:solidFill>
                <a:effectLst/>
                <a:latin typeface="Segoe UI Light" pitchFamily="34" charset="0"/>
                <a:ea typeface="+mn-ea"/>
                <a:cs typeface="+mn-cs"/>
              </a:rPr>
              <a:t>How the daemon accepts incoming requests</a:t>
            </a:r>
            <a:r>
              <a:rPr lang="en-US" sz="900" b="0" i="0" kern="1200" dirty="0">
                <a:solidFill>
                  <a:schemeClr val="tx1"/>
                </a:solidFill>
                <a:effectLst/>
                <a:latin typeface="Segoe UI Light" pitchFamily="34" charset="0"/>
                <a:ea typeface="+mn-ea"/>
                <a:cs typeface="+mn-cs"/>
              </a:rPr>
              <a:t>, </a:t>
            </a:r>
          </a:p>
          <a:p>
            <a:r>
              <a:rPr lang="en-US" sz="900" b="0" i="0" kern="1200" dirty="0">
                <a:solidFill>
                  <a:schemeClr val="tx1"/>
                </a:solidFill>
                <a:effectLst/>
                <a:latin typeface="Segoe UI Light" pitchFamily="34" charset="0"/>
                <a:ea typeface="+mn-ea"/>
                <a:cs typeface="+mn-cs"/>
              </a:rPr>
              <a:t>- Default </a:t>
            </a:r>
            <a:r>
              <a:rPr lang="en-US" sz="900" b="1" i="0" kern="1200" dirty="0">
                <a:solidFill>
                  <a:schemeClr val="tx1"/>
                </a:solidFill>
                <a:effectLst/>
                <a:latin typeface="Segoe UI Light" pitchFamily="34" charset="0"/>
                <a:ea typeface="+mn-ea"/>
                <a:cs typeface="+mn-cs"/>
              </a:rPr>
              <a:t>networking options</a:t>
            </a:r>
            <a:r>
              <a:rPr lang="en-US" sz="900" b="0" i="0" kern="1200" dirty="0">
                <a:solidFill>
                  <a:schemeClr val="tx1"/>
                </a:solidFill>
                <a:effectLst/>
                <a:latin typeface="Segoe UI Light" pitchFamily="34" charset="0"/>
                <a:ea typeface="+mn-ea"/>
                <a:cs typeface="+mn-cs"/>
              </a:rPr>
              <a:t>, </a:t>
            </a:r>
          </a:p>
          <a:p>
            <a:r>
              <a:rPr lang="en-US" sz="900" b="0" i="0" kern="1200" dirty="0">
                <a:solidFill>
                  <a:schemeClr val="tx1"/>
                </a:solidFill>
                <a:effectLst/>
                <a:latin typeface="Segoe UI Light" pitchFamily="34" charset="0"/>
                <a:ea typeface="+mn-ea"/>
                <a:cs typeface="+mn-cs"/>
              </a:rPr>
              <a:t>- </a:t>
            </a:r>
            <a:r>
              <a:rPr lang="en-US" sz="900" b="1" i="0" kern="1200" dirty="0">
                <a:solidFill>
                  <a:schemeClr val="tx1"/>
                </a:solidFill>
                <a:effectLst/>
                <a:latin typeface="Segoe UI Light" pitchFamily="34" charset="0"/>
                <a:ea typeface="+mn-ea"/>
                <a:cs typeface="+mn-cs"/>
              </a:rPr>
              <a:t>Debug/log settings</a:t>
            </a:r>
            <a:endParaRPr lang="en-US" b="1" dirty="0"/>
          </a:p>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8B9CCBEB-0220-40F7-B628-428B12AFD516}" type="datetime8">
              <a:rPr lang="en-US" smtClean="0"/>
              <a:t>11/22/2021 11:40 PM</a:t>
            </a:fld>
            <a:endParaRPr lang="en-US"/>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26</a:t>
            </a:fld>
            <a:endParaRPr lang="en-US"/>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a:p>
        </p:txBody>
      </p:sp>
    </p:spTree>
    <p:extLst>
      <p:ext uri="{BB962C8B-B14F-4D97-AF65-F5344CB8AC3E}">
        <p14:creationId xmlns:p14="http://schemas.microsoft.com/office/powerpoint/2010/main" val="14226766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i="0" kern="1200" dirty="0">
                <a:solidFill>
                  <a:schemeClr val="tx1"/>
                </a:solidFill>
                <a:effectLst/>
                <a:latin typeface="Segoe UI Light" pitchFamily="34" charset="0"/>
                <a:ea typeface="+mn-ea"/>
                <a:cs typeface="+mn-cs"/>
              </a:rPr>
              <a:t>User-defined bridge networks</a:t>
            </a:r>
            <a:r>
              <a:rPr lang="en-US" sz="900" b="0" i="0" kern="1200" dirty="0">
                <a:solidFill>
                  <a:schemeClr val="tx1"/>
                </a:solidFill>
                <a:effectLst/>
                <a:latin typeface="Segoe UI Light" pitchFamily="34" charset="0"/>
                <a:ea typeface="+mn-ea"/>
                <a:cs typeface="+mn-cs"/>
              </a:rPr>
              <a:t> are best when you need multiple containers to communicate on the same Docker host.</a:t>
            </a:r>
          </a:p>
          <a:p>
            <a:endParaRPr lang="en-US" sz="900" b="1" i="0" kern="1200" dirty="0">
              <a:solidFill>
                <a:schemeClr val="tx1"/>
              </a:solidFill>
              <a:effectLst/>
              <a:latin typeface="Segoe UI Light" pitchFamily="34" charset="0"/>
              <a:ea typeface="+mn-ea"/>
              <a:cs typeface="+mn-cs"/>
            </a:endParaRPr>
          </a:p>
          <a:p>
            <a:r>
              <a:rPr lang="en-US" sz="900" b="1" i="0" kern="1200" dirty="0">
                <a:solidFill>
                  <a:schemeClr val="tx1"/>
                </a:solidFill>
                <a:effectLst/>
                <a:latin typeface="Segoe UI Light" pitchFamily="34" charset="0"/>
                <a:ea typeface="+mn-ea"/>
                <a:cs typeface="+mn-cs"/>
              </a:rPr>
              <a:t>Host networks</a:t>
            </a:r>
            <a:r>
              <a:rPr lang="en-US" sz="900" b="0" i="0" kern="1200" dirty="0">
                <a:solidFill>
                  <a:schemeClr val="tx1"/>
                </a:solidFill>
                <a:effectLst/>
                <a:latin typeface="Segoe UI Light" pitchFamily="34" charset="0"/>
                <a:ea typeface="+mn-ea"/>
                <a:cs typeface="+mn-cs"/>
              </a:rPr>
              <a:t> are best when the network stack should not be isolated from the Docker host, but you want other aspects of the container to be isolated.</a:t>
            </a:r>
          </a:p>
          <a:p>
            <a:endParaRPr lang="en-US" sz="900" b="1" i="0" kern="1200" dirty="0">
              <a:solidFill>
                <a:schemeClr val="tx1"/>
              </a:solidFill>
              <a:effectLst/>
              <a:latin typeface="Segoe UI Light" pitchFamily="34" charset="0"/>
              <a:ea typeface="+mn-ea"/>
              <a:cs typeface="+mn-cs"/>
            </a:endParaRPr>
          </a:p>
          <a:p>
            <a:r>
              <a:rPr lang="en-US" sz="900" b="1" i="0" kern="1200" dirty="0">
                <a:solidFill>
                  <a:schemeClr val="tx1"/>
                </a:solidFill>
                <a:effectLst/>
                <a:latin typeface="Segoe UI Light" pitchFamily="34" charset="0"/>
                <a:ea typeface="+mn-ea"/>
                <a:cs typeface="+mn-cs"/>
              </a:rPr>
              <a:t>Overlay networks</a:t>
            </a:r>
            <a:r>
              <a:rPr lang="en-US" sz="900" b="0" i="0" kern="1200" dirty="0">
                <a:solidFill>
                  <a:schemeClr val="tx1"/>
                </a:solidFill>
                <a:effectLst/>
                <a:latin typeface="Segoe UI Light" pitchFamily="34" charset="0"/>
                <a:ea typeface="+mn-ea"/>
                <a:cs typeface="+mn-cs"/>
              </a:rPr>
              <a:t> are best when you need containers running on different Docker hosts to communicate, or when multiple applications work together using swarm services.</a:t>
            </a:r>
          </a:p>
          <a:p>
            <a:endParaRPr lang="en-US" sz="900" b="1" i="0" kern="1200" dirty="0">
              <a:solidFill>
                <a:schemeClr val="tx1"/>
              </a:solidFill>
              <a:effectLst/>
              <a:latin typeface="Segoe UI Light" pitchFamily="34" charset="0"/>
              <a:ea typeface="+mn-ea"/>
              <a:cs typeface="+mn-cs"/>
            </a:endParaRPr>
          </a:p>
          <a:p>
            <a:r>
              <a:rPr lang="en-US" sz="900" b="1" i="0" kern="1200" dirty="0" err="1">
                <a:solidFill>
                  <a:schemeClr val="tx1"/>
                </a:solidFill>
                <a:effectLst/>
                <a:latin typeface="Segoe UI Light" pitchFamily="34" charset="0"/>
                <a:ea typeface="+mn-ea"/>
                <a:cs typeface="+mn-cs"/>
              </a:rPr>
              <a:t>Macvlan</a:t>
            </a:r>
            <a:r>
              <a:rPr lang="en-US" sz="900" b="1" i="0" kern="1200" dirty="0">
                <a:solidFill>
                  <a:schemeClr val="tx1"/>
                </a:solidFill>
                <a:effectLst/>
                <a:latin typeface="Segoe UI Light" pitchFamily="34" charset="0"/>
                <a:ea typeface="+mn-ea"/>
                <a:cs typeface="+mn-cs"/>
              </a:rPr>
              <a:t> networks</a:t>
            </a:r>
            <a:r>
              <a:rPr lang="en-US" sz="900" b="0" i="0" kern="1200" dirty="0">
                <a:solidFill>
                  <a:schemeClr val="tx1"/>
                </a:solidFill>
                <a:effectLst/>
                <a:latin typeface="Segoe UI Light" pitchFamily="34" charset="0"/>
                <a:ea typeface="+mn-ea"/>
                <a:cs typeface="+mn-cs"/>
              </a:rPr>
              <a:t> are best when you are migrating from a VM setup or need your containers to look like physical hosts on your network, each with a unique MAC address.</a:t>
            </a:r>
          </a:p>
          <a:p>
            <a:endParaRPr lang="en-US" sz="900" b="1" i="0" kern="1200" dirty="0">
              <a:solidFill>
                <a:schemeClr val="tx1"/>
              </a:solidFill>
              <a:effectLst/>
              <a:latin typeface="Segoe UI Light" pitchFamily="34" charset="0"/>
              <a:ea typeface="+mn-ea"/>
              <a:cs typeface="+mn-cs"/>
            </a:endParaRPr>
          </a:p>
          <a:p>
            <a:r>
              <a:rPr lang="en-US" sz="900" b="1" i="0" kern="1200" dirty="0">
                <a:solidFill>
                  <a:schemeClr val="tx1"/>
                </a:solidFill>
                <a:effectLst/>
                <a:latin typeface="Segoe UI Light" pitchFamily="34" charset="0"/>
                <a:ea typeface="+mn-ea"/>
                <a:cs typeface="+mn-cs"/>
              </a:rPr>
              <a:t>Third-party network plugins</a:t>
            </a:r>
            <a:r>
              <a:rPr lang="en-US" sz="900" b="0" i="0" kern="1200" dirty="0">
                <a:solidFill>
                  <a:schemeClr val="tx1"/>
                </a:solidFill>
                <a:effectLst/>
                <a:latin typeface="Segoe UI Light" pitchFamily="34" charset="0"/>
                <a:ea typeface="+mn-ea"/>
                <a:cs typeface="+mn-cs"/>
              </a:rPr>
              <a:t> allow you to integrate Docker with specialized network stacks.</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101605F0-F4FA-453C-99F4-6D9D6C769866}" type="datetime8">
              <a:rPr lang="en-US" smtClean="0"/>
              <a:t>11/22/2021 11:40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27</a:t>
            </a:fld>
            <a:endParaRPr lang="en-US"/>
          </a:p>
        </p:txBody>
      </p:sp>
    </p:spTree>
    <p:extLst>
      <p:ext uri="{BB962C8B-B14F-4D97-AF65-F5344CB8AC3E}">
        <p14:creationId xmlns:p14="http://schemas.microsoft.com/office/powerpoint/2010/main" val="39484312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r>
              <a:rPr lang="en-US" dirty="0"/>
              <a:t>In Docker, by </a:t>
            </a:r>
            <a:r>
              <a:rPr lang="en-US" b="1" dirty="0"/>
              <a:t>default: </a:t>
            </a:r>
            <a:r>
              <a:rPr lang="en-US" b="1" dirty="0" err="1"/>
              <a:t>nat</a:t>
            </a:r>
            <a:r>
              <a:rPr lang="en-US" b="1" dirty="0"/>
              <a:t> </a:t>
            </a:r>
            <a:r>
              <a:rPr lang="en-US" dirty="0"/>
              <a:t>networking mode. </a:t>
            </a:r>
          </a:p>
          <a:p>
            <a:endParaRPr lang="en-US" dirty="0"/>
          </a:p>
          <a:p>
            <a:r>
              <a:rPr lang="en-US" dirty="0"/>
              <a:t>A </a:t>
            </a:r>
            <a:r>
              <a:rPr lang="en-US" b="1" dirty="0"/>
              <a:t>local virtual network</a:t>
            </a:r>
            <a:r>
              <a:rPr lang="en-US" dirty="0"/>
              <a:t> will be </a:t>
            </a:r>
            <a:r>
              <a:rPr lang="en-US" b="1" dirty="0"/>
              <a:t>created</a:t>
            </a:r>
            <a:r>
              <a:rPr lang="en-US" dirty="0"/>
              <a:t>. </a:t>
            </a:r>
          </a:p>
          <a:p>
            <a:endParaRPr lang="en-US" b="1" dirty="0"/>
          </a:p>
          <a:p>
            <a:r>
              <a:rPr lang="en-US" b="1" dirty="0"/>
              <a:t>New containers </a:t>
            </a:r>
            <a:r>
              <a:rPr lang="en-US" dirty="0"/>
              <a:t>will have </a:t>
            </a:r>
            <a:r>
              <a:rPr lang="en-US" b="1" dirty="0"/>
              <a:t>local IP address assigned </a:t>
            </a:r>
            <a:r>
              <a:rPr lang="en-US" dirty="0"/>
              <a:t>in the subnet.</a:t>
            </a:r>
          </a:p>
          <a:p>
            <a:endParaRPr lang="en-US" dirty="0"/>
          </a:p>
          <a:p>
            <a:r>
              <a:rPr lang="en-US" dirty="0"/>
              <a:t>Note: to be aware of: If </a:t>
            </a:r>
            <a:r>
              <a:rPr lang="en-US" b="1" dirty="0"/>
              <a:t>Host public IP </a:t>
            </a:r>
            <a:r>
              <a:rPr lang="en-US" dirty="0"/>
              <a:t>is </a:t>
            </a:r>
            <a:r>
              <a:rPr lang="en-US" b="1" dirty="0"/>
              <a:t>in</a:t>
            </a:r>
            <a:r>
              <a:rPr lang="en-US" dirty="0"/>
              <a:t> </a:t>
            </a:r>
            <a:r>
              <a:rPr lang="en-US" b="1" dirty="0"/>
              <a:t>the default subnet </a:t>
            </a:r>
            <a:r>
              <a:rPr lang="en-US" dirty="0"/>
              <a:t>(172.16.0.0/16) -&gt; </a:t>
            </a:r>
            <a:r>
              <a:rPr lang="en-US" b="1" dirty="0"/>
              <a:t>change NAT subnet</a:t>
            </a:r>
          </a:p>
          <a:p>
            <a:endParaRPr lang="en-US" b="1" dirty="0"/>
          </a:p>
          <a:p>
            <a:r>
              <a:rPr lang="en-US" sz="900" kern="1200" dirty="0">
                <a:solidFill>
                  <a:schemeClr val="tx1"/>
                </a:solidFill>
                <a:effectLst/>
                <a:latin typeface="Segoe UI Light" pitchFamily="34" charset="0"/>
                <a:ea typeface="+mn-ea"/>
                <a:cs typeface="+mn-cs"/>
              </a:rPr>
              <a:t>Other types: Microsoft is investing in this area. </a:t>
            </a:r>
          </a:p>
          <a:p>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We will talk about a few of them, in the next few slides.</a:t>
            </a:r>
          </a:p>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8B9CCBEB-0220-40F7-B628-428B12AFD516}" type="datetime8">
              <a:rPr lang="en-US" smtClean="0"/>
              <a:t>11/22/2021 11:40 PM</a:t>
            </a:fld>
            <a:endParaRPr lang="en-US"/>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28</a:t>
            </a:fld>
            <a:endParaRPr lang="en-US"/>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a:p>
        </p:txBody>
      </p:sp>
    </p:spTree>
    <p:extLst>
      <p:ext uri="{BB962C8B-B14F-4D97-AF65-F5344CB8AC3E}">
        <p14:creationId xmlns:p14="http://schemas.microsoft.com/office/powerpoint/2010/main" val="176648702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b="1" dirty="0" err="1"/>
              <a:t>Cmd</a:t>
            </a:r>
            <a:r>
              <a:rPr lang="en-US" b="1" dirty="0"/>
              <a:t>: </a:t>
            </a:r>
            <a:r>
              <a:rPr lang="en-US" sz="900" b="0" u="sng" kern="1200" dirty="0">
                <a:solidFill>
                  <a:schemeClr val="tx1"/>
                </a:solidFill>
                <a:effectLst/>
                <a:latin typeface="Segoe UI Light" pitchFamily="34" charset="0"/>
                <a:ea typeface="+mn-ea"/>
                <a:cs typeface="+mn-cs"/>
              </a:rPr>
              <a:t>doc</a:t>
            </a:r>
            <a:r>
              <a:rPr lang="en-US" sz="900" u="sng" kern="1200" dirty="0">
                <a:solidFill>
                  <a:schemeClr val="tx1"/>
                </a:solidFill>
                <a:effectLst/>
                <a:latin typeface="Segoe UI Light" pitchFamily="34" charset="0"/>
                <a:ea typeface="+mn-ea"/>
                <a:cs typeface="+mn-cs"/>
              </a:rPr>
              <a:t>ker network create </a:t>
            </a:r>
            <a:r>
              <a:rPr lang="en-US" sz="900" kern="1200" dirty="0">
                <a:solidFill>
                  <a:schemeClr val="tx1"/>
                </a:solidFill>
                <a:effectLst/>
                <a:latin typeface="Segoe UI Light" pitchFamily="34" charset="0"/>
                <a:ea typeface="+mn-ea"/>
                <a:cs typeface="+mn-cs"/>
              </a:rPr>
              <a:t>-d </a:t>
            </a:r>
            <a:r>
              <a:rPr lang="en-US" sz="900" i="1" kern="1200" dirty="0" err="1">
                <a:solidFill>
                  <a:schemeClr val="tx1"/>
                </a:solidFill>
                <a:effectLst/>
                <a:latin typeface="Segoe UI Light" pitchFamily="34" charset="0"/>
                <a:ea typeface="+mn-ea"/>
                <a:cs typeface="+mn-cs"/>
              </a:rPr>
              <a:t>networkType</a:t>
            </a:r>
            <a:r>
              <a:rPr lang="en-US" sz="900" kern="1200" dirty="0">
                <a:solidFill>
                  <a:schemeClr val="tx1"/>
                </a:solidFill>
                <a:effectLst/>
                <a:latin typeface="Segoe UI Light" pitchFamily="34" charset="0"/>
                <a:ea typeface="+mn-ea"/>
                <a:cs typeface="+mn-cs"/>
              </a:rPr>
              <a:t> </a:t>
            </a:r>
            <a:r>
              <a:rPr lang="en-US" sz="900" i="1" kern="1200" dirty="0" err="1">
                <a:solidFill>
                  <a:schemeClr val="tx1"/>
                </a:solidFill>
                <a:effectLst/>
                <a:latin typeface="Segoe UI Light" pitchFamily="34" charset="0"/>
                <a:ea typeface="+mn-ea"/>
                <a:cs typeface="+mn-cs"/>
              </a:rPr>
              <a:t>networkName</a:t>
            </a:r>
            <a:endParaRPr lang="en-US" dirty="0"/>
          </a:p>
          <a:p>
            <a:endParaRPr lang="en-US" dirty="0"/>
          </a:p>
          <a:p>
            <a:endParaRPr lang="en-US" b="1" dirty="0"/>
          </a:p>
          <a:p>
            <a:r>
              <a:rPr lang="en-US" sz="900" b="1" kern="1200" dirty="0">
                <a:solidFill>
                  <a:schemeClr val="tx1"/>
                </a:solidFill>
                <a:effectLst/>
                <a:latin typeface="Segoe UI Light" pitchFamily="34" charset="0"/>
                <a:ea typeface="+mn-ea"/>
                <a:cs typeface="+mn-cs"/>
              </a:rPr>
              <a:t>Transparent</a:t>
            </a:r>
            <a:r>
              <a:rPr lang="en-US" sz="900" kern="1200" dirty="0">
                <a:solidFill>
                  <a:schemeClr val="tx1"/>
                </a:solidFill>
                <a:effectLst/>
                <a:latin typeface="Segoe UI Light" pitchFamily="34" charset="0"/>
                <a:ea typeface="+mn-ea"/>
                <a:cs typeface="+mn-cs"/>
              </a:rPr>
              <a:t> – assigned IP accessible for the entire network (</a:t>
            </a:r>
            <a:r>
              <a:rPr lang="en-US" sz="900" b="1" kern="1200" dirty="0">
                <a:solidFill>
                  <a:schemeClr val="tx1"/>
                </a:solidFill>
                <a:effectLst/>
                <a:latin typeface="Segoe UI Light" pitchFamily="34" charset="0"/>
                <a:ea typeface="+mn-ea"/>
                <a:cs typeface="+mn-cs"/>
              </a:rPr>
              <a:t>IP assigned through DHCP</a:t>
            </a:r>
            <a:r>
              <a:rPr lang="en-US" sz="900" kern="1200" dirty="0">
                <a:solidFill>
                  <a:schemeClr val="tx1"/>
                </a:solidFill>
                <a:effectLst/>
                <a:latin typeface="Segoe UI Light" pitchFamily="34" charset="0"/>
                <a:ea typeface="+mn-ea"/>
                <a:cs typeface="+mn-cs"/>
              </a:rPr>
              <a:t>). I</a:t>
            </a:r>
            <a:r>
              <a:rPr lang="en-US" sz="900" b="1" kern="1200" dirty="0">
                <a:solidFill>
                  <a:schemeClr val="tx1"/>
                </a:solidFill>
                <a:effectLst/>
                <a:latin typeface="Segoe UI Light" pitchFamily="34" charset="0"/>
                <a:ea typeface="+mn-ea"/>
                <a:cs typeface="+mn-cs"/>
              </a:rPr>
              <a:t>f you want to use the container as a VM</a:t>
            </a:r>
            <a:r>
              <a:rPr lang="en-US" sz="900" kern="1200" dirty="0">
                <a:solidFill>
                  <a:schemeClr val="tx1"/>
                </a:solidFill>
                <a:effectLst/>
                <a:latin typeface="Segoe UI Light" pitchFamily="34" charset="0"/>
                <a:ea typeface="+mn-ea"/>
                <a:cs typeface="+mn-cs"/>
              </a:rPr>
              <a:t>.</a:t>
            </a:r>
          </a:p>
          <a:p>
            <a:endParaRPr lang="en-US" sz="900" kern="1200" dirty="0">
              <a:solidFill>
                <a:schemeClr val="tx1"/>
              </a:solidFill>
              <a:effectLst/>
              <a:latin typeface="Segoe UI Light" pitchFamily="34" charset="0"/>
              <a:ea typeface="+mn-ea"/>
              <a:cs typeface="+mn-cs"/>
            </a:endParaRPr>
          </a:p>
          <a:p>
            <a:endParaRPr lang="en-US" dirty="0"/>
          </a:p>
          <a:p>
            <a:r>
              <a:rPr lang="en-US" dirty="0"/>
              <a:t>https://docs.microsoft.com/en-us/virtualization/windowscontainers/manage-containers/container-networking</a:t>
            </a:r>
          </a:p>
        </p:txBody>
      </p:sp>
      <p:sp>
        <p:nvSpPr>
          <p:cNvPr id="4" name="Date Placeholder 3"/>
          <p:cNvSpPr>
            <a:spLocks noGrp="1"/>
          </p:cNvSpPr>
          <p:nvPr>
            <p:ph type="dt" idx="10"/>
          </p:nvPr>
        </p:nvSpPr>
        <p:spPr>
          <a:xfrm>
            <a:off x="3884613" y="0"/>
            <a:ext cx="2971800" cy="457200"/>
          </a:xfrm>
          <a:prstGeom prst="rect">
            <a:avLst/>
          </a:prstGeom>
        </p:spPr>
        <p:txBody>
          <a:bodyPr/>
          <a:lstStyle/>
          <a:p>
            <a:fld id="{8B9CCBEB-0220-40F7-B628-428B12AFD516}" type="datetime8">
              <a:rPr lang="en-US" smtClean="0"/>
              <a:t>11/22/2021 11:40 PM</a:t>
            </a:fld>
            <a:endParaRPr lang="en-US"/>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29</a:t>
            </a:fld>
            <a:endParaRPr lang="en-US"/>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a:p>
        </p:txBody>
      </p:sp>
    </p:spTree>
    <p:extLst>
      <p:ext uri="{BB962C8B-B14F-4D97-AF65-F5344CB8AC3E}">
        <p14:creationId xmlns:p14="http://schemas.microsoft.com/office/powerpoint/2010/main" val="39436346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900" b="1" kern="1200" dirty="0">
                <a:solidFill>
                  <a:schemeClr val="tx1"/>
                </a:solidFill>
                <a:effectLst/>
                <a:latin typeface="Segoe UI Light" pitchFamily="34" charset="0"/>
                <a:ea typeface="+mn-ea"/>
                <a:cs typeface="+mn-cs"/>
              </a:rPr>
              <a:t>Overlay</a:t>
            </a:r>
            <a:r>
              <a:rPr lang="en-US" sz="900" kern="1200" dirty="0">
                <a:solidFill>
                  <a:schemeClr val="tx1"/>
                </a:solidFill>
                <a:effectLst/>
                <a:latin typeface="Segoe UI Light" pitchFamily="34" charset="0"/>
                <a:ea typeface="+mn-ea"/>
                <a:cs typeface="+mn-cs"/>
              </a:rPr>
              <a:t> – For a cluster of docker nodes, -&gt; </a:t>
            </a:r>
            <a:r>
              <a:rPr lang="en-US" sz="900" b="1" kern="1200" dirty="0">
                <a:solidFill>
                  <a:schemeClr val="tx1"/>
                </a:solidFill>
                <a:effectLst/>
                <a:latin typeface="Segoe UI Light" pitchFamily="34" charset="0"/>
                <a:ea typeface="+mn-ea"/>
                <a:cs typeface="+mn-cs"/>
              </a:rPr>
              <a:t>multiple hosts running multiple containers</a:t>
            </a:r>
            <a:r>
              <a:rPr lang="en-US" sz="900" kern="1200" dirty="0">
                <a:solidFill>
                  <a:schemeClr val="tx1"/>
                </a:solidFill>
                <a:effectLst/>
                <a:latin typeface="Segoe UI Light" pitchFamily="34" charset="0"/>
                <a:ea typeface="+mn-ea"/>
                <a:cs typeface="+mn-cs"/>
              </a:rPr>
              <a:t>. </a:t>
            </a:r>
            <a:r>
              <a:rPr lang="en-US" sz="900" b="1" kern="1200" dirty="0">
                <a:solidFill>
                  <a:schemeClr val="tx1"/>
                </a:solidFill>
                <a:effectLst/>
                <a:latin typeface="Segoe UI Light" pitchFamily="34" charset="0"/>
                <a:ea typeface="+mn-ea"/>
                <a:cs typeface="+mn-cs"/>
              </a:rPr>
              <a:t>IP resolution </a:t>
            </a:r>
            <a:r>
              <a:rPr lang="en-US" sz="900" kern="1200" dirty="0">
                <a:solidFill>
                  <a:schemeClr val="tx1"/>
                </a:solidFill>
                <a:effectLst/>
                <a:latin typeface="Segoe UI Light" pitchFamily="34" charset="0"/>
                <a:ea typeface="+mn-ea"/>
                <a:cs typeface="+mn-cs"/>
              </a:rPr>
              <a:t>will rely on the </a:t>
            </a:r>
            <a:r>
              <a:rPr lang="en-US" sz="900" b="1" kern="1200" dirty="0">
                <a:solidFill>
                  <a:schemeClr val="tx1"/>
                </a:solidFill>
                <a:effectLst/>
                <a:latin typeface="Segoe UI Light" pitchFamily="34" charset="0"/>
                <a:ea typeface="+mn-ea"/>
                <a:cs typeface="+mn-cs"/>
              </a:rPr>
              <a:t>swarm mode</a:t>
            </a:r>
            <a:r>
              <a:rPr lang="en-US" sz="900" kern="1200" dirty="0">
                <a:solidFill>
                  <a:schemeClr val="tx1"/>
                </a:solidFill>
                <a:effectLst/>
                <a:latin typeface="Segoe UI Light" pitchFamily="34" charset="0"/>
                <a:ea typeface="+mn-ea"/>
                <a:cs typeface="+mn-cs"/>
              </a:rPr>
              <a:t>.</a:t>
            </a:r>
          </a:p>
          <a:p>
            <a:endParaRPr lang="en-US" sz="900" b="1" kern="1200" dirty="0">
              <a:solidFill>
                <a:schemeClr val="tx1"/>
              </a:solidFill>
              <a:effectLst/>
              <a:latin typeface="Segoe UI Light" pitchFamily="34" charset="0"/>
              <a:ea typeface="+mn-ea"/>
              <a:cs typeface="+mn-cs"/>
            </a:endParaRPr>
          </a:p>
          <a:p>
            <a:r>
              <a:rPr lang="en-US" sz="900" b="1" kern="1200" dirty="0">
                <a:solidFill>
                  <a:schemeClr val="tx1"/>
                </a:solidFill>
                <a:effectLst/>
                <a:latin typeface="Segoe UI Light" pitchFamily="34" charset="0"/>
                <a:ea typeface="+mn-ea"/>
                <a:cs typeface="+mn-cs"/>
              </a:rPr>
              <a:t>L2bridge</a:t>
            </a:r>
            <a:r>
              <a:rPr lang="en-US" sz="900" kern="1200" dirty="0">
                <a:solidFill>
                  <a:schemeClr val="tx1"/>
                </a:solidFill>
                <a:effectLst/>
                <a:latin typeface="Segoe UI Light" pitchFamily="34" charset="0"/>
                <a:ea typeface="+mn-ea"/>
                <a:cs typeface="+mn-cs"/>
              </a:rPr>
              <a:t> – for certain types of workload where you need the </a:t>
            </a:r>
            <a:r>
              <a:rPr lang="en-US" sz="900" b="1" kern="1200" dirty="0">
                <a:solidFill>
                  <a:schemeClr val="tx1"/>
                </a:solidFill>
                <a:effectLst/>
                <a:latin typeface="Segoe UI Light" pitchFamily="34" charset="0"/>
                <a:ea typeface="+mn-ea"/>
                <a:cs typeface="+mn-cs"/>
              </a:rPr>
              <a:t>containers</a:t>
            </a:r>
            <a:r>
              <a:rPr lang="en-US" sz="900" kern="1200" dirty="0">
                <a:solidFill>
                  <a:schemeClr val="tx1"/>
                </a:solidFill>
                <a:effectLst/>
                <a:latin typeface="Segoe UI Light" pitchFamily="34" charset="0"/>
                <a:ea typeface="+mn-ea"/>
                <a:cs typeface="+mn-cs"/>
              </a:rPr>
              <a:t> to be </a:t>
            </a:r>
            <a:r>
              <a:rPr lang="en-US" sz="900" b="1" kern="1200" dirty="0">
                <a:solidFill>
                  <a:schemeClr val="tx1"/>
                </a:solidFill>
                <a:effectLst/>
                <a:latin typeface="Segoe UI Light" pitchFamily="34" charset="0"/>
                <a:ea typeface="+mn-ea"/>
                <a:cs typeface="+mn-cs"/>
              </a:rPr>
              <a:t>in the same subnet as the host</a:t>
            </a:r>
            <a:r>
              <a:rPr lang="en-US" sz="900" kern="1200" dirty="0">
                <a:solidFill>
                  <a:schemeClr val="tx1"/>
                </a:solidFill>
                <a:effectLst/>
                <a:latin typeface="Segoe UI Light" pitchFamily="34" charset="0"/>
                <a:ea typeface="+mn-ea"/>
                <a:cs typeface="+mn-cs"/>
              </a:rPr>
              <a:t>.</a:t>
            </a:r>
          </a:p>
          <a:p>
            <a:endParaRPr lang="en-US" sz="900" b="1" kern="1200" dirty="0">
              <a:solidFill>
                <a:schemeClr val="tx1"/>
              </a:solidFill>
              <a:effectLst/>
              <a:latin typeface="Segoe UI Light" pitchFamily="34" charset="0"/>
              <a:ea typeface="+mn-ea"/>
              <a:cs typeface="+mn-cs"/>
            </a:endParaRPr>
          </a:p>
          <a:p>
            <a:r>
              <a:rPr lang="en-US" sz="900" b="1" kern="1200" dirty="0">
                <a:solidFill>
                  <a:schemeClr val="tx1"/>
                </a:solidFill>
                <a:effectLst/>
                <a:latin typeface="Segoe UI Light" pitchFamily="34" charset="0"/>
                <a:ea typeface="+mn-ea"/>
                <a:cs typeface="+mn-cs"/>
              </a:rPr>
              <a:t>L2tunnel</a:t>
            </a:r>
            <a:r>
              <a:rPr lang="en-US" sz="900" kern="1200" dirty="0">
                <a:solidFill>
                  <a:schemeClr val="tx1"/>
                </a:solidFill>
                <a:effectLst/>
                <a:latin typeface="Segoe UI Light" pitchFamily="34" charset="0"/>
                <a:ea typeface="+mn-ea"/>
                <a:cs typeface="+mn-cs"/>
              </a:rPr>
              <a:t> – Which is a driver </a:t>
            </a:r>
            <a:r>
              <a:rPr lang="en-US" sz="900" b="1" kern="1200" dirty="0">
                <a:solidFill>
                  <a:schemeClr val="tx1"/>
                </a:solidFill>
                <a:effectLst/>
                <a:latin typeface="Segoe UI Light" pitchFamily="34" charset="0"/>
                <a:ea typeface="+mn-ea"/>
                <a:cs typeface="+mn-cs"/>
              </a:rPr>
              <a:t>when running in Microsoft Cloud (</a:t>
            </a:r>
            <a:r>
              <a:rPr lang="en-US" sz="900" kern="1200" dirty="0">
                <a:solidFill>
                  <a:schemeClr val="tx1"/>
                </a:solidFill>
                <a:effectLst/>
                <a:latin typeface="Segoe UI Light" pitchFamily="34" charset="0"/>
                <a:ea typeface="+mn-ea"/>
                <a:cs typeface="+mn-cs"/>
              </a:rPr>
              <a:t>Microsoft SDN Stack: </a:t>
            </a:r>
            <a:r>
              <a:rPr lang="en-US" sz="900" b="1" kern="1200" dirty="0">
                <a:solidFill>
                  <a:schemeClr val="tx1"/>
                </a:solidFill>
                <a:effectLst/>
                <a:latin typeface="Segoe UI Light" pitchFamily="34" charset="0"/>
                <a:ea typeface="+mn-ea"/>
                <a:cs typeface="+mn-cs"/>
              </a:rPr>
              <a:t>Software Defined Networking </a:t>
            </a:r>
            <a:r>
              <a:rPr lang="en-US" sz="900" kern="1200" dirty="0">
                <a:solidFill>
                  <a:schemeClr val="tx1"/>
                </a:solidFill>
                <a:effectLst/>
                <a:latin typeface="Segoe UI Light" pitchFamily="34" charset="0"/>
                <a:ea typeface="+mn-ea"/>
                <a:cs typeface="+mn-cs"/>
              </a:rPr>
              <a:t>– </a:t>
            </a:r>
            <a:r>
              <a:rPr lang="en-US" sz="900" b="1" kern="1200" dirty="0">
                <a:solidFill>
                  <a:schemeClr val="tx1"/>
                </a:solidFill>
                <a:effectLst/>
                <a:latin typeface="Segoe UI Light" pitchFamily="34" charset="0"/>
                <a:ea typeface="+mn-ea"/>
                <a:cs typeface="+mn-cs"/>
              </a:rPr>
              <a:t>1 VM is admin with an AD domain controller </a:t>
            </a:r>
            <a:r>
              <a:rPr lang="en-US" sz="900" kern="1200" dirty="0">
                <a:solidFill>
                  <a:schemeClr val="tx1"/>
                </a:solidFill>
                <a:effectLst/>
                <a:latin typeface="Segoe UI Light" pitchFamily="34" charset="0"/>
                <a:ea typeface="+mn-ea"/>
                <a:cs typeface="+mn-cs"/>
              </a:rPr>
              <a:t>set up</a:t>
            </a:r>
            <a:r>
              <a:rPr lang="en-US" sz="900" b="1" kern="1200" dirty="0">
                <a:solidFill>
                  <a:schemeClr val="tx1"/>
                </a:solidFill>
                <a:effectLst/>
                <a:latin typeface="Segoe UI Light" pitchFamily="34" charset="0"/>
                <a:ea typeface="+mn-ea"/>
                <a:cs typeface="+mn-cs"/>
              </a:rPr>
              <a:t>)</a:t>
            </a:r>
          </a:p>
          <a:p>
            <a:endParaRPr lang="en-US" sz="900" b="1" kern="1200" dirty="0">
              <a:solidFill>
                <a:schemeClr val="tx1"/>
              </a:solidFill>
              <a:effectLst/>
              <a:latin typeface="Segoe UI Light" pitchFamily="34" charset="0"/>
              <a:ea typeface="+mn-ea"/>
              <a:cs typeface="+mn-cs"/>
            </a:endParaRPr>
          </a:p>
          <a:p>
            <a:r>
              <a:rPr lang="en-US" sz="900" b="0" kern="1200" dirty="0">
                <a:solidFill>
                  <a:schemeClr val="tx1"/>
                </a:solidFill>
                <a:effectLst/>
                <a:latin typeface="Segoe UI Light" pitchFamily="34" charset="0"/>
                <a:ea typeface="+mn-ea"/>
                <a:cs typeface="+mn-cs"/>
              </a:rPr>
              <a:t>Silent Note: + orchestration specific networking capabilities (Azure CNI + ACS-engine): https://azure.microsoft.com/en-us/updates/azure-cni/</a:t>
            </a:r>
            <a:endParaRPr lang="en-US" sz="900" b="1" kern="1200" dirty="0">
              <a:solidFill>
                <a:schemeClr val="tx1"/>
              </a:solidFill>
              <a:effectLst/>
              <a:latin typeface="Segoe UI Light" pitchFamily="34" charset="0"/>
              <a:ea typeface="+mn-ea"/>
              <a:cs typeface="+mn-cs"/>
            </a:endParaRPr>
          </a:p>
          <a:p>
            <a:endParaRPr lang="en-US" dirty="0"/>
          </a:p>
          <a:p>
            <a:r>
              <a:rPr lang="en-US" dirty="0"/>
              <a:t>https://docs.microsoft.com/en-us/virtualization/windowscontainers/manage-containers/container-networking</a:t>
            </a:r>
          </a:p>
        </p:txBody>
      </p:sp>
      <p:sp>
        <p:nvSpPr>
          <p:cNvPr id="4" name="Date Placeholder 3"/>
          <p:cNvSpPr>
            <a:spLocks noGrp="1"/>
          </p:cNvSpPr>
          <p:nvPr>
            <p:ph type="dt" idx="10"/>
          </p:nvPr>
        </p:nvSpPr>
        <p:spPr>
          <a:xfrm>
            <a:off x="3884613" y="0"/>
            <a:ext cx="2971800" cy="457200"/>
          </a:xfrm>
          <a:prstGeom prst="rect">
            <a:avLst/>
          </a:prstGeom>
        </p:spPr>
        <p:txBody>
          <a:bodyPr/>
          <a:lstStyle/>
          <a:p>
            <a:fld id="{8B9CCBEB-0220-40F7-B628-428B12AFD516}" type="datetime8">
              <a:rPr lang="en-US" smtClean="0"/>
              <a:t>11/22/2021 11:40 PM</a:t>
            </a:fld>
            <a:endParaRPr lang="en-US"/>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30</a:t>
            </a:fld>
            <a:endParaRPr lang="en-US"/>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a:p>
        </p:txBody>
      </p:sp>
    </p:spTree>
    <p:extLst>
      <p:ext uri="{BB962C8B-B14F-4D97-AF65-F5344CB8AC3E}">
        <p14:creationId xmlns:p14="http://schemas.microsoft.com/office/powerpoint/2010/main" val="11080190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68566998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dirty="0"/>
              <a:t>Please refer</a:t>
            </a:r>
            <a:r>
              <a:rPr lang="en-US" baseline="0" dirty="0"/>
              <a:t> to </a:t>
            </a:r>
            <a:r>
              <a:rPr lang="en-US" b="1" baseline="0" dirty="0"/>
              <a:t>Module 3 – Demos </a:t>
            </a:r>
            <a:r>
              <a:rPr lang="en-US" baseline="0" dirty="0"/>
              <a:t>document section </a:t>
            </a:r>
            <a:r>
              <a:rPr lang="en-US" b="1" baseline="0" dirty="0"/>
              <a:t>Demo 5 </a:t>
            </a:r>
            <a:r>
              <a:rPr lang="en-US" baseline="0" dirty="0"/>
              <a:t>for detail instructions about the demo.</a:t>
            </a:r>
            <a:endParaRPr lang="en-US" dirty="0"/>
          </a:p>
          <a:p>
            <a:pPr marL="0" indent="0">
              <a:buFont typeface="Arial" panose="020B0604020202020204" pitchFamily="34" charset="0"/>
              <a:buNone/>
            </a:pPr>
            <a:endParaRPr lang="en-US" b="1" dirty="0"/>
          </a:p>
          <a:p>
            <a:pPr marL="0" indent="0">
              <a:buFont typeface="Arial" panose="020B0604020202020204" pitchFamily="34" charset="0"/>
              <a:buNone/>
            </a:pPr>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F230301A-B573-43F6-ACF9-3EFAE5786565}" type="datetime8">
              <a:rPr lang="en-US" smtClean="0"/>
              <a:t>11/22/2021 11:40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31</a:t>
            </a:fld>
            <a:endParaRPr lang="en-US"/>
          </a:p>
        </p:txBody>
      </p:sp>
    </p:spTree>
    <p:extLst>
      <p:ext uri="{BB962C8B-B14F-4D97-AF65-F5344CB8AC3E}">
        <p14:creationId xmlns:p14="http://schemas.microsoft.com/office/powerpoint/2010/main" val="162574987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Windows VM : ~75 minutes</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0B7B199-9462-43C8-90EA-780EC301FBB5}"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11/22/2021 11:40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2933783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a:solidFill>
                <a:prstClr val="black"/>
              </a:solidFill>
            </a:endParaRPr>
          </a:p>
        </p:txBody>
      </p:sp>
      <p:sp>
        <p:nvSpPr>
          <p:cNvPr id="5" name="Date Placeholder 4"/>
          <p:cNvSpPr>
            <a:spLocks noGrp="1"/>
          </p:cNvSpPr>
          <p:nvPr>
            <p:ph type="dt" idx="11"/>
          </p:nvPr>
        </p:nvSpPr>
        <p:spPr/>
        <p:txBody>
          <a:bodyPr/>
          <a:lstStyle/>
          <a:p>
            <a:fld id="{14CC677C-75D1-45BC-8FF3-7313E4B8CD7A}" type="datetime8">
              <a:rPr lang="en-US" smtClean="0">
                <a:solidFill>
                  <a:prstClr val="black"/>
                </a:solidFill>
              </a:rPr>
              <a:t>11/22/2021 11:40 PM</a:t>
            </a:fld>
            <a:endParaRPr lang="en-US">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33</a:t>
            </a:fld>
            <a:endParaRPr lang="en-US">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15071878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FC54E88E-0A35-46A4-BA16-DDC44FCADBF5}" type="datetime8">
              <a:rPr lang="en-US" smtClean="0"/>
              <a:t>11/22/2021 11:40 PM</a:t>
            </a:fld>
            <a:endParaRPr lang="en-US"/>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4</a:t>
            </a:fld>
            <a:endParaRPr lang="en-US"/>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a:p>
        </p:txBody>
      </p:sp>
    </p:spTree>
    <p:extLst>
      <p:ext uri="{BB962C8B-B14F-4D97-AF65-F5344CB8AC3E}">
        <p14:creationId xmlns:p14="http://schemas.microsoft.com/office/powerpoint/2010/main" val="27910305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r>
              <a:rPr lang="en-US" dirty="0"/>
              <a:t>Once you run </a:t>
            </a:r>
            <a:r>
              <a:rPr lang="en-US" b="1" dirty="0"/>
              <a:t>docker run =&gt; create a container</a:t>
            </a:r>
          </a:p>
          <a:p>
            <a:endParaRPr lang="en-US" b="1" dirty="0"/>
          </a:p>
          <a:p>
            <a:r>
              <a:rPr lang="en-US" b="0" dirty="0"/>
              <a:t>Can be </a:t>
            </a:r>
            <a:r>
              <a:rPr lang="en-US" b="1" dirty="0"/>
              <a:t>started/stopped/rm</a:t>
            </a:r>
          </a:p>
          <a:p>
            <a:endParaRPr lang="en-US" b="1" dirty="0"/>
          </a:p>
          <a:p>
            <a:r>
              <a:rPr lang="en-US" b="0" dirty="0"/>
              <a:t>If you </a:t>
            </a:r>
            <a:r>
              <a:rPr lang="en-US" b="1" dirty="0"/>
              <a:t>rm</a:t>
            </a:r>
            <a:r>
              <a:rPr lang="en-US" b="0" dirty="0"/>
              <a:t>, you need to </a:t>
            </a:r>
            <a:r>
              <a:rPr lang="en-US" b="1" dirty="0"/>
              <a:t>run it again </a:t>
            </a:r>
            <a:r>
              <a:rPr lang="en-US" b="0" dirty="0"/>
              <a:t>=&gt; container disappears</a:t>
            </a:r>
          </a:p>
          <a:p>
            <a:endParaRPr lang="en-US" b="1" dirty="0"/>
          </a:p>
          <a:p>
            <a:r>
              <a:rPr lang="en-US" b="0" dirty="0"/>
              <a:t>If you </a:t>
            </a:r>
            <a:r>
              <a:rPr lang="en-US" b="1" dirty="0"/>
              <a:t>stop</a:t>
            </a:r>
            <a:r>
              <a:rPr lang="en-US" b="0" dirty="0"/>
              <a:t>, you can </a:t>
            </a:r>
            <a:r>
              <a:rPr lang="en-US" b="1" dirty="0"/>
              <a:t>start,</a:t>
            </a:r>
          </a:p>
          <a:p>
            <a:endParaRPr lang="en-US" b="1" dirty="0"/>
          </a:p>
          <a:p>
            <a:r>
              <a:rPr lang="en-US" b="1" dirty="0"/>
              <a:t>You can rm without stop </a:t>
            </a:r>
            <a:r>
              <a:rPr lang="en-US" b="0" dirty="0"/>
              <a:t>with –f options.</a:t>
            </a:r>
          </a:p>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8B9CCBEB-0220-40F7-B628-428B12AFD516}" type="datetime8">
              <a:rPr lang="en-US" smtClean="0"/>
              <a:t>11/22/2021 11:40 PM</a:t>
            </a:fld>
            <a:endParaRPr lang="en-US"/>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6</a:t>
            </a:fld>
            <a:endParaRPr lang="en-US"/>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a:p>
        </p:txBody>
      </p:sp>
    </p:spTree>
    <p:extLst>
      <p:ext uri="{BB962C8B-B14F-4D97-AF65-F5344CB8AC3E}">
        <p14:creationId xmlns:p14="http://schemas.microsoft.com/office/powerpoint/2010/main" val="1425144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r>
              <a:rPr lang="en-US" dirty="0"/>
              <a:t>More </a:t>
            </a:r>
            <a:r>
              <a:rPr lang="en-US" b="1" dirty="0"/>
              <a:t>exhaustive state machine </a:t>
            </a:r>
            <a:r>
              <a:rPr lang="en-US" dirty="0"/>
              <a:t>of a docker container.</a:t>
            </a:r>
          </a:p>
          <a:p>
            <a:endParaRPr lang="en-US" dirty="0"/>
          </a:p>
          <a:p>
            <a:r>
              <a:rPr lang="en-US" b="1" dirty="0"/>
              <a:t>Colored =&gt; states</a:t>
            </a:r>
          </a:p>
          <a:p>
            <a:r>
              <a:rPr lang="en-US" b="1" dirty="0"/>
              <a:t>Rectangles =&gt; events</a:t>
            </a:r>
            <a:endParaRPr lang="en-US" dirty="0"/>
          </a:p>
          <a:p>
            <a:endParaRPr lang="en-US" dirty="0"/>
          </a:p>
          <a:p>
            <a:r>
              <a:rPr lang="en-US" dirty="0"/>
              <a:t>-&gt; You can </a:t>
            </a:r>
            <a:r>
              <a:rPr lang="en-US" b="1" dirty="0"/>
              <a:t>pause</a:t>
            </a:r>
            <a:r>
              <a:rPr lang="en-US" dirty="0"/>
              <a:t> it</a:t>
            </a:r>
          </a:p>
          <a:p>
            <a:r>
              <a:rPr lang="en-US" dirty="0"/>
              <a:t>-&gt; You can </a:t>
            </a:r>
            <a:r>
              <a:rPr lang="en-US" b="1" dirty="0"/>
              <a:t>kill</a:t>
            </a:r>
            <a:r>
              <a:rPr lang="en-US" dirty="0"/>
              <a:t> it</a:t>
            </a:r>
          </a:p>
          <a:p>
            <a:r>
              <a:rPr lang="en-US" dirty="0"/>
              <a:t>-&gt; It can go </a:t>
            </a:r>
            <a:r>
              <a:rPr lang="en-US" b="1" dirty="0"/>
              <a:t>Out Of Memory</a:t>
            </a:r>
          </a:p>
          <a:p>
            <a:endParaRPr lang="en-US" b="1" dirty="0"/>
          </a:p>
          <a:p>
            <a:r>
              <a:rPr lang="en-US" b="0" dirty="0"/>
              <a:t>Interesting to </a:t>
            </a:r>
            <a:r>
              <a:rPr lang="en-US" b="1" dirty="0"/>
              <a:t>know all existing options</a:t>
            </a:r>
          </a:p>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8B9CCBEB-0220-40F7-B628-428B12AFD516}" type="datetime8">
              <a:rPr lang="en-US" smtClean="0"/>
              <a:t>11/22/2021 11:40 PM</a:t>
            </a:fld>
            <a:endParaRPr lang="en-US"/>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7</a:t>
            </a:fld>
            <a:endParaRPr lang="en-US"/>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a:p>
        </p:txBody>
      </p:sp>
    </p:spTree>
    <p:extLst>
      <p:ext uri="{BB962C8B-B14F-4D97-AF65-F5344CB8AC3E}">
        <p14:creationId xmlns:p14="http://schemas.microsoft.com/office/powerpoint/2010/main" val="2393528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r>
              <a:rPr lang="en-US" b="1" dirty="0"/>
              <a:t>Docker Registry -&gt; public image </a:t>
            </a:r>
            <a:r>
              <a:rPr lang="en-US" b="0" dirty="0"/>
              <a:t>on Docker Hub</a:t>
            </a:r>
          </a:p>
          <a:p>
            <a:endParaRPr lang="en-US" b="1" dirty="0"/>
          </a:p>
          <a:p>
            <a:r>
              <a:rPr lang="en-US" b="0" dirty="0"/>
              <a:t>Application </a:t>
            </a:r>
            <a:r>
              <a:rPr lang="en-US" b="1" dirty="0"/>
              <a:t>implementing</a:t>
            </a:r>
            <a:r>
              <a:rPr lang="en-US" b="0" dirty="0"/>
              <a:t> the Docker </a:t>
            </a:r>
            <a:r>
              <a:rPr lang="en-US" b="1" dirty="0"/>
              <a:t>specification defining API</a:t>
            </a:r>
            <a:r>
              <a:rPr lang="en-US" b="0" dirty="0"/>
              <a:t> to store and serve Docker images.</a:t>
            </a:r>
          </a:p>
          <a:p>
            <a:endParaRPr lang="en-US" b="0" dirty="0"/>
          </a:p>
          <a:p>
            <a:r>
              <a:rPr lang="en-US" b="0" dirty="0"/>
              <a:t>Images </a:t>
            </a:r>
            <a:r>
              <a:rPr lang="en-US" b="1" dirty="0"/>
              <a:t>stored on your servers</a:t>
            </a:r>
            <a:r>
              <a:rPr lang="en-US" b="0" dirty="0"/>
              <a:t>.</a:t>
            </a:r>
          </a:p>
          <a:p>
            <a:endParaRPr lang="en-US" b="0" dirty="0"/>
          </a:p>
          <a:p>
            <a:r>
              <a:rPr lang="en-US" b="0" dirty="0"/>
              <a:t>You can set it up to control the access: </a:t>
            </a:r>
            <a:r>
              <a:rPr lang="en-US" b="1" dirty="0"/>
              <a:t>who can pull/push images</a:t>
            </a:r>
            <a:r>
              <a:rPr lang="en-US" b="0" dirty="0"/>
              <a:t>? </a:t>
            </a:r>
            <a:r>
              <a:rPr lang="en-US" b="1" dirty="0"/>
              <a:t>-&gt; </a:t>
            </a:r>
            <a:r>
              <a:rPr lang="en-US" b="0" dirty="0"/>
              <a:t>commands like </a:t>
            </a:r>
            <a:r>
              <a:rPr lang="en-US" b="1" dirty="0"/>
              <a:t>docker login/push/pull</a:t>
            </a:r>
            <a:endParaRPr lang="en-US" b="0" dirty="0"/>
          </a:p>
          <a:p>
            <a:endParaRPr lang="en-US" b="0" dirty="0"/>
          </a:p>
          <a:p>
            <a:r>
              <a:rPr lang="en-US" b="0" dirty="0"/>
              <a:t>You usually authorize your </a:t>
            </a:r>
            <a:r>
              <a:rPr lang="en-US" b="1" dirty="0"/>
              <a:t>CI/CD pipeline</a:t>
            </a:r>
          </a:p>
          <a:p>
            <a:endParaRPr lang="en-US" b="0" dirty="0"/>
          </a:p>
          <a:p>
            <a:r>
              <a:rPr lang="en-US" b="0" dirty="0"/>
              <a:t>Some implementations:</a:t>
            </a:r>
          </a:p>
          <a:p>
            <a:pPr marL="171450" indent="-171450">
              <a:buFontTx/>
              <a:buChar char="-"/>
            </a:pPr>
            <a:r>
              <a:rPr lang="en-US" b="0" dirty="0"/>
              <a:t>Docker public/private Hub</a:t>
            </a:r>
          </a:p>
          <a:p>
            <a:pPr marL="171450" indent="-171450">
              <a:buFontTx/>
              <a:buChar char="-"/>
            </a:pPr>
            <a:r>
              <a:rPr lang="en-US" b="0" dirty="0"/>
              <a:t>Azure Container Registry</a:t>
            </a:r>
          </a:p>
          <a:p>
            <a:pPr marL="171450" indent="-171450">
              <a:buFontTx/>
              <a:buChar char="-"/>
            </a:pPr>
            <a:r>
              <a:rPr lang="en-US" b="0" dirty="0"/>
              <a:t>OpenShift implementation</a:t>
            </a:r>
          </a:p>
          <a:p>
            <a:pPr marL="171450" indent="-171450">
              <a:buFontTx/>
              <a:buChar char="-"/>
            </a:pPr>
            <a:r>
              <a:rPr lang="en-US" b="0" dirty="0"/>
              <a:t>…</a:t>
            </a:r>
          </a:p>
          <a:p>
            <a:pPr marL="171450" indent="-171450">
              <a:buFontTx/>
              <a:buChar char="-"/>
            </a:pPr>
            <a:endParaRPr lang="en-US" b="0" dirty="0"/>
          </a:p>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8B9CCBEB-0220-40F7-B628-428B12AFD516}" type="datetime8">
              <a:rPr lang="en-US" smtClean="0"/>
              <a:t>11/22/2021 11:40 PM</a:t>
            </a:fld>
            <a:endParaRPr lang="en-US"/>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8</a:t>
            </a:fld>
            <a:endParaRPr lang="en-US"/>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a:p>
        </p:txBody>
      </p:sp>
    </p:spTree>
    <p:extLst>
      <p:ext uri="{BB962C8B-B14F-4D97-AF65-F5344CB8AC3E}">
        <p14:creationId xmlns:p14="http://schemas.microsoft.com/office/powerpoint/2010/main" val="21020191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r>
              <a:rPr lang="en-US" dirty="0"/>
              <a:t>Everybody can </a:t>
            </a:r>
            <a:r>
              <a:rPr lang="en-US" b="1" dirty="0"/>
              <a:t>browse the public Docker Hub</a:t>
            </a:r>
          </a:p>
          <a:p>
            <a:pPr marL="171450" indent="-171450">
              <a:buFont typeface="Symbol" panose="05050102010706020507" pitchFamily="18" charset="2"/>
              <a:buChar char="Þ"/>
            </a:pPr>
            <a:r>
              <a:rPr lang="en-US" dirty="0"/>
              <a:t>Recommendation: </a:t>
            </a:r>
            <a:r>
              <a:rPr lang="en-US" b="1" dirty="0"/>
              <a:t>use Private repo!</a:t>
            </a:r>
          </a:p>
          <a:p>
            <a:pPr marL="171450" indent="-171450">
              <a:buFont typeface="Symbol" panose="05050102010706020507" pitchFamily="18" charset="2"/>
              <a:buChar char="Þ"/>
            </a:pPr>
            <a:endParaRPr lang="en-US" b="1" dirty="0"/>
          </a:p>
          <a:p>
            <a:pPr marL="171450" indent="-171450">
              <a:buFont typeface="Symbol" panose="05050102010706020507" pitchFamily="18" charset="2"/>
              <a:buChar char="Þ"/>
            </a:pPr>
            <a:endParaRPr lang="en-US" b="1" dirty="0"/>
          </a:p>
          <a:p>
            <a:pPr marL="0" indent="0">
              <a:buFont typeface="Symbol" panose="05050102010706020507" pitchFamily="18" charset="2"/>
              <a:buNone/>
            </a:pPr>
            <a:r>
              <a:rPr lang="en-US" b="1" dirty="0"/>
              <a:t>Azure Container Registry </a:t>
            </a:r>
            <a:r>
              <a:rPr lang="en-US" b="0" dirty="0"/>
              <a:t>is</a:t>
            </a:r>
            <a:r>
              <a:rPr lang="en-US" b="1" dirty="0"/>
              <a:t> recommended</a:t>
            </a:r>
          </a:p>
          <a:p>
            <a:pPr marL="171450" indent="-171450">
              <a:buFontTx/>
              <a:buChar char="-"/>
            </a:pPr>
            <a:r>
              <a:rPr lang="en-US" b="0" dirty="0"/>
              <a:t>For</a:t>
            </a:r>
            <a:r>
              <a:rPr lang="en-US" b="1" dirty="0"/>
              <a:t> Azure DC deployment</a:t>
            </a:r>
          </a:p>
          <a:p>
            <a:pPr marL="171450" indent="-171450">
              <a:buFontTx/>
              <a:buChar char="-"/>
            </a:pPr>
            <a:r>
              <a:rPr lang="en-US" b="0" dirty="0"/>
              <a:t>Because </a:t>
            </a:r>
            <a:r>
              <a:rPr lang="en-US" b="1" dirty="0"/>
              <a:t>RBAC</a:t>
            </a:r>
            <a:r>
              <a:rPr lang="en-US" b="0" dirty="0"/>
              <a:t> can be used.</a:t>
            </a:r>
          </a:p>
          <a:p>
            <a:pPr marL="171450" indent="-171450">
              <a:buFontTx/>
              <a:buChar char="-"/>
            </a:pPr>
            <a:r>
              <a:rPr lang="en-US" b="1" dirty="0"/>
              <a:t>Geo-redundancy</a:t>
            </a:r>
            <a:r>
              <a:rPr lang="en-US" b="0" dirty="0"/>
              <a:t> capabilities.</a:t>
            </a:r>
          </a:p>
          <a:p>
            <a:endParaRPr lang="en-US" dirty="0"/>
          </a:p>
          <a:p>
            <a:endParaRPr lang="en-US" dirty="0"/>
          </a:p>
          <a:p>
            <a:r>
              <a:rPr lang="en-US" b="1" dirty="0"/>
              <a:t>Show</a:t>
            </a:r>
            <a:r>
              <a:rPr lang="en-US" dirty="0"/>
              <a:t> : https://docs.microsoft.com/en-us/azure/container-registry/container-registry-intro</a:t>
            </a:r>
          </a:p>
        </p:txBody>
      </p:sp>
      <p:sp>
        <p:nvSpPr>
          <p:cNvPr id="4" name="Date Placeholder 3"/>
          <p:cNvSpPr>
            <a:spLocks noGrp="1"/>
          </p:cNvSpPr>
          <p:nvPr>
            <p:ph type="dt" idx="10"/>
          </p:nvPr>
        </p:nvSpPr>
        <p:spPr>
          <a:xfrm>
            <a:off x="3884613" y="0"/>
            <a:ext cx="2971800" cy="457200"/>
          </a:xfrm>
          <a:prstGeom prst="rect">
            <a:avLst/>
          </a:prstGeom>
        </p:spPr>
        <p:txBody>
          <a:bodyPr/>
          <a:lstStyle/>
          <a:p>
            <a:fld id="{8B9CCBEB-0220-40F7-B628-428B12AFD516}" type="datetime8">
              <a:rPr lang="en-US" smtClean="0"/>
              <a:t>11/22/2021 11:40 PM</a:t>
            </a:fld>
            <a:endParaRPr lang="en-US"/>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9</a:t>
            </a:fld>
            <a:endParaRPr lang="en-US"/>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a:p>
        </p:txBody>
      </p:sp>
    </p:spTree>
    <p:extLst>
      <p:ext uri="{BB962C8B-B14F-4D97-AF65-F5344CB8AC3E}">
        <p14:creationId xmlns:p14="http://schemas.microsoft.com/office/powerpoint/2010/main" val="11187826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Please refer</a:t>
            </a:r>
            <a:r>
              <a:rPr lang="en-US" baseline="0" dirty="0"/>
              <a:t> to </a:t>
            </a:r>
            <a:r>
              <a:rPr lang="en-US" b="1" baseline="0" dirty="0"/>
              <a:t>Module 3 – Demos </a:t>
            </a:r>
            <a:r>
              <a:rPr lang="en-US" baseline="0" dirty="0"/>
              <a:t>document section </a:t>
            </a:r>
            <a:r>
              <a:rPr lang="en-US" b="1" baseline="0" dirty="0"/>
              <a:t>Demo 2 </a:t>
            </a:r>
            <a:r>
              <a:rPr lang="en-US" baseline="0" dirty="0"/>
              <a:t>for detail instructions about the demo.</a:t>
            </a:r>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F230301A-B573-43F6-ACF9-3EFAE5786565}" type="datetime8">
              <a:rPr lang="en-US" smtClean="0"/>
              <a:t>11/22/2021 11:40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a:p>
        </p:txBody>
      </p:sp>
    </p:spTree>
    <p:extLst>
      <p:ext uri="{BB962C8B-B14F-4D97-AF65-F5344CB8AC3E}">
        <p14:creationId xmlns:p14="http://schemas.microsoft.com/office/powerpoint/2010/main" val="24634778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hyperlink" Target="https://www.microsoft.com/en-us/legal/intellectualproperty/permissions/default.aspx" TargetMode="External"/><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l="2944" t="1853" r="1090"/>
          <a:stretch/>
        </p:blipFill>
        <p:spPr>
          <a:xfrm flipH="1">
            <a:off x="18247" y="0"/>
            <a:ext cx="12434704" cy="6994521"/>
          </a:xfrm>
          <a:prstGeom prst="rect">
            <a:avLst/>
          </a:prstGeom>
        </p:spPr>
      </p:pic>
      <p:sp>
        <p:nvSpPr>
          <p:cNvPr id="2" name="Rectangle 1"/>
          <p:cNvSpPr/>
          <p:nvPr userDrawn="1"/>
        </p:nvSpPr>
        <p:spPr bwMode="auto">
          <a:xfrm>
            <a:off x="274638" y="2119163"/>
            <a:ext cx="6400800" cy="3664099"/>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2119178"/>
            <a:ext cx="6402388"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50" y="3954463"/>
            <a:ext cx="6402388"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a:t>Speaker Name</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479425"/>
            <a:ext cx="1828800" cy="391754"/>
          </a:xfrm>
          <a:prstGeom prst="rect">
            <a:avLst/>
          </a:prstGeom>
        </p:spPr>
      </p:pic>
      <p:sp>
        <p:nvSpPr>
          <p:cNvPr id="10" name="Text Placeholder 2"/>
          <p:cNvSpPr txBox="1">
            <a:spLocks/>
          </p:cNvSpPr>
          <p:nvPr userDrawn="1"/>
        </p:nvSpPr>
        <p:spPr bwMode="auto">
          <a:xfrm>
            <a:off x="278781" y="6240432"/>
            <a:ext cx="3017487" cy="548634"/>
          </a:xfrm>
          <a:prstGeom prst="rect">
            <a:avLst/>
          </a:prstGeom>
        </p:spPr>
        <p:txBody>
          <a:bodyPr vert="horz" wrap="square" lIns="146304" tIns="109728" rIns="146304" bIns="109728" rtlCol="0">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gradFill>
                  <a:gsLst>
                    <a:gs pos="4040">
                      <a:srgbClr val="525252"/>
                    </a:gs>
                    <a:gs pos="17000">
                      <a:srgbClr val="52525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b="1"/>
              <a:t>Microsoft Services</a:t>
            </a:r>
            <a:endParaRPr lang="en-US" sz="2400">
              <a:latin typeface="Segoe UI"/>
            </a:endParaRPr>
          </a:p>
        </p:txBody>
      </p:sp>
    </p:spTree>
    <p:extLst>
      <p:ext uri="{BB962C8B-B14F-4D97-AF65-F5344CB8AC3E}">
        <p14:creationId xmlns:p14="http://schemas.microsoft.com/office/powerpoint/2010/main" val="594675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9238619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21594122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0753572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7625369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4722716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84507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93445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74702" y="2117165"/>
            <a:ext cx="8229535" cy="1828800"/>
          </a:xfrm>
          <a:noFill/>
        </p:spPr>
        <p:txBody>
          <a:bodyPr lIns="146304" tIns="91440" rIns="146304" bIns="91440" anchor="t" anchorCtr="0"/>
          <a:lstStyle>
            <a:lvl1pPr>
              <a:defRPr sz="5400" spc="-100" baseline="0">
                <a:gradFill>
                  <a:gsLst>
                    <a:gs pos="3333">
                      <a:schemeClr val="tx2"/>
                    </a:gs>
                    <a:gs pos="39000">
                      <a:schemeClr val="tx2"/>
                    </a:gs>
                  </a:gsLst>
                  <a:lin ang="5400000" scaled="0"/>
                </a:gradFill>
              </a:defRPr>
            </a:lvl1pPr>
          </a:lstStyle>
          <a:p>
            <a:r>
              <a:rPr lang="en-US"/>
              <a:t>Presentation title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80" y="6121924"/>
            <a:ext cx="1828800" cy="391754"/>
          </a:xfrm>
          <a:prstGeom prst="rect">
            <a:avLst/>
          </a:prstGeom>
        </p:spPr>
      </p:pic>
      <p:sp>
        <p:nvSpPr>
          <p:cNvPr id="6" name="Text Placeholder 2"/>
          <p:cNvSpPr txBox="1">
            <a:spLocks/>
          </p:cNvSpPr>
          <p:nvPr userDrawn="1"/>
        </p:nvSpPr>
        <p:spPr bwMode="auto">
          <a:xfrm>
            <a:off x="366141" y="205459"/>
            <a:ext cx="3017487" cy="548634"/>
          </a:xfrm>
          <a:prstGeom prst="rect">
            <a:avLst/>
          </a:prstGeom>
        </p:spPr>
        <p:txBody>
          <a:bodyPr vert="horz" wrap="square" lIns="146304" tIns="109728" rIns="146304" bIns="109728" rtlCol="0">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gradFill>
                  <a:gsLst>
                    <a:gs pos="4040">
                      <a:srgbClr val="525252"/>
                    </a:gs>
                    <a:gs pos="17000">
                      <a:srgbClr val="52525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b="1"/>
              <a:t>Microsoft Services</a:t>
            </a:r>
            <a:endParaRPr lang="en-US" sz="2400">
              <a:latin typeface="Segoe UI"/>
            </a:endParaRPr>
          </a:p>
        </p:txBody>
      </p:sp>
    </p:spTree>
    <p:extLst>
      <p:ext uri="{BB962C8B-B14F-4D97-AF65-F5344CB8AC3E}">
        <p14:creationId xmlns:p14="http://schemas.microsoft.com/office/powerpoint/2010/main" val="28860535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69283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2888"/>
            <a:ext cx="11856403"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2015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4"/>
          </a:xfrm>
          <a:prstGeom prst="rect">
            <a:avLst/>
          </a:prstGeom>
        </p:spPr>
      </p:pic>
    </p:spTree>
    <p:extLst>
      <p:ext uri="{BB962C8B-B14F-4D97-AF65-F5344CB8AC3E}">
        <p14:creationId xmlns:p14="http://schemas.microsoft.com/office/powerpoint/2010/main" val="3928358739"/>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5309969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Copyright">
    <p:bg>
      <p:bgPr>
        <a:solidFill>
          <a:schemeClr val="bg1"/>
        </a:solidFill>
        <a:effectLst/>
      </p:bgPr>
    </p:bg>
    <p:spTree>
      <p:nvGrpSpPr>
        <p:cNvPr id="1" name=""/>
        <p:cNvGrpSpPr/>
        <p:nvPr/>
      </p:nvGrpSpPr>
      <p:grpSpPr>
        <a:xfrm>
          <a:off x="0" y="0"/>
          <a:ext cx="0" cy="0"/>
          <a:chOff x="0" y="0"/>
          <a:chExt cx="0" cy="0"/>
        </a:xfrm>
      </p:grpSpPr>
      <p:sp>
        <p:nvSpPr>
          <p:cNvPr id="2" name="Content Placeholder 2"/>
          <p:cNvSpPr txBox="1">
            <a:spLocks/>
          </p:cNvSpPr>
          <p:nvPr userDrawn="1"/>
        </p:nvSpPr>
        <p:spPr>
          <a:xfrm>
            <a:off x="233184" y="369155"/>
            <a:ext cx="12047835" cy="6081351"/>
          </a:xfrm>
          <a:prstGeom prst="rect">
            <a:avLst/>
          </a:prstGeom>
        </p:spPr>
        <p:txBody>
          <a:bodyPr vert="horz" lIns="93260" tIns="46630" rIns="93260" bIns="46630" rtlCol="0">
            <a:normAutofit fontScale="77500" lnSpcReduction="20000"/>
          </a:bodyPr>
          <a:lstStyle>
            <a:lvl1pPr marL="112713" indent="6350" algn="l" defTabSz="914400" rtl="0" eaLnBrk="1" latinLnBrk="0" hangingPunct="1">
              <a:spcBef>
                <a:spcPct val="20000"/>
              </a:spcBef>
              <a:spcAft>
                <a:spcPts val="300"/>
              </a:spcAft>
              <a:buSzPct val="100000"/>
              <a:buFont typeface="Arial" pitchFamily="34" charset="0"/>
              <a:buNone/>
              <a:defRPr sz="1050" kern="1200">
                <a:solidFill>
                  <a:schemeClr val="tx1"/>
                </a:solidFill>
                <a:latin typeface="Calibri Light" panose="020F0302020204030204" pitchFamily="34" charset="0"/>
                <a:ea typeface="+mn-ea"/>
                <a:cs typeface="+mn-cs"/>
              </a:defRPr>
            </a:lvl1pPr>
            <a:lvl2pPr marL="112713" indent="6350" algn="l" defTabSz="914400" rtl="0" eaLnBrk="1" latinLnBrk="0" hangingPunct="1">
              <a:spcBef>
                <a:spcPct val="20000"/>
              </a:spcBef>
              <a:buSzPct val="110000"/>
              <a:buFont typeface="Arial" pitchFamily="34" charset="0"/>
              <a:buNone/>
              <a:defRPr sz="2000" kern="1200">
                <a:solidFill>
                  <a:schemeClr val="tx1"/>
                </a:solidFill>
                <a:latin typeface="Calibri Light" panose="020F0302020204030204" pitchFamily="34" charset="0"/>
                <a:ea typeface="+mn-ea"/>
                <a:cs typeface="+mn-cs"/>
              </a:defRPr>
            </a:lvl2pPr>
            <a:lvl3pPr marL="112713" indent="6350" algn="l" defTabSz="914400" rtl="0" eaLnBrk="1" latinLnBrk="0" hangingPunct="1">
              <a:spcBef>
                <a:spcPct val="20000"/>
              </a:spcBef>
              <a:buSzPct val="110000"/>
              <a:buFont typeface="Arial" pitchFamily="34" charset="0"/>
              <a:buNone/>
              <a:defRPr sz="1800" kern="1200">
                <a:solidFill>
                  <a:schemeClr val="tx1"/>
                </a:solidFill>
                <a:latin typeface="Calibri Light" panose="020F0302020204030204" pitchFamily="34" charset="0"/>
                <a:ea typeface="+mn-ea"/>
                <a:cs typeface="+mn-cs"/>
              </a:defRPr>
            </a:lvl3pPr>
            <a:lvl4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4pPr>
            <a:lvl5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346" b="1" dirty="0">
                <a:solidFill>
                  <a:srgbClr val="000000"/>
                </a:solidFill>
              </a:rPr>
              <a:t>Conditions and Terms of Use</a:t>
            </a:r>
          </a:p>
          <a:p>
            <a:r>
              <a:rPr lang="en-US" sz="1530" dirty="0">
                <a:solidFill>
                  <a:srgbClr val="0A5BBA"/>
                </a:solidFill>
              </a:rPr>
              <a:t>Microsoft Confidential</a:t>
            </a:r>
          </a:p>
          <a:p>
            <a:r>
              <a:rPr lang="en-US" sz="1836" dirty="0">
                <a:solidFill>
                  <a:srgbClr val="000000"/>
                </a:solidFill>
              </a:rPr>
              <a:t>This training package is proprietary and confidential, and is intended only for uses described in the training materials. Content and software is provided to you under a Non-Disclosure Agreement and cannot be distributed. Copying or disclosing all or any portion of the content and/or software included in such packages is strictly prohibited.</a:t>
            </a:r>
          </a:p>
          <a:p>
            <a:r>
              <a:rPr lang="en-US" sz="1836" dirty="0">
                <a:solidFill>
                  <a:srgbClr val="000000"/>
                </a:solidFill>
              </a:rPr>
              <a:t>The contents of this package are for informational and training purposes only and are provided "as is" without warranty of any kind, whether express or implied, including but not limited to the implied warranties of merchantability, fitness for a particular purpose, and non-infringement.</a:t>
            </a:r>
          </a:p>
          <a:p>
            <a:r>
              <a:rPr lang="en-US" sz="1836" dirty="0">
                <a:solidFill>
                  <a:srgbClr val="000000"/>
                </a:solidFill>
              </a:rPr>
              <a:t>Training package content, including URLs and other Internet website references, is subject to change without notice. Because Microsoft must respond to changing market conditions, the content should not be interpreted to be a commitment on the part of Microsoft, and Microsoft cannot guarantee the accuracy of any information presented after the date of publication. Unless otherwise noted, the companies, organizations, products, domain names, e-mail addresses, logos, people, places, and events depicted herein are fictitious, and no association with any real company, organization, product, domain name, e-mail address, logo, person, place, or event is intended or should be inferred. </a:t>
            </a:r>
          </a:p>
          <a:p>
            <a:endParaRPr lang="en-US" sz="1836" dirty="0">
              <a:solidFill>
                <a:srgbClr val="000000"/>
              </a:solidFill>
            </a:endParaRPr>
          </a:p>
          <a:p>
            <a:r>
              <a:rPr lang="en-US" sz="2346" b="1" dirty="0">
                <a:solidFill>
                  <a:srgbClr val="000000"/>
                </a:solidFill>
              </a:rPr>
              <a:t>Copyright and Trademarks </a:t>
            </a:r>
          </a:p>
          <a:p>
            <a:r>
              <a:rPr lang="en-US" sz="1530" dirty="0">
                <a:solidFill>
                  <a:srgbClr val="0A5BBA"/>
                </a:solidFill>
              </a:rPr>
              <a:t>© 2021 Microsoft Corporation. All rights reserved.</a:t>
            </a:r>
          </a:p>
          <a:p>
            <a:r>
              <a:rPr lang="en-US" sz="1836" dirty="0">
                <a:solidFill>
                  <a:srgbClr val="000000"/>
                </a:solidFill>
              </a:rPr>
              <a:t>Microsoft may have patents, patent applications, trademarks, copyrights, or other intellectual property rights covering subject matter in this document. Except as expressly provided in written license agreement from Microsoft, the furnishing of this document does not give you any license to these patents, trademarks, copyrights, or other intellectual property.</a:t>
            </a:r>
          </a:p>
          <a:p>
            <a:r>
              <a:rPr lang="en-US" sz="1836" dirty="0">
                <a:solidFill>
                  <a:srgbClr val="000000"/>
                </a:solidFill>
              </a:rPr>
              <a:t>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pPr algn="ctr"/>
            <a:r>
              <a:rPr lang="en-US" sz="1836" dirty="0">
                <a:solidFill>
                  <a:srgbClr val="000000"/>
                </a:solidFill>
              </a:rPr>
              <a:t>For more information, see </a:t>
            </a:r>
            <a:r>
              <a:rPr lang="en-US" sz="1836" b="1" dirty="0">
                <a:solidFill>
                  <a:srgbClr val="000000"/>
                </a:solidFill>
              </a:rPr>
              <a:t>Use of Microsoft Copyrighted Content </a:t>
            </a:r>
            <a:r>
              <a:rPr lang="en-US" sz="1836" dirty="0">
                <a:solidFill>
                  <a:srgbClr val="000000"/>
                </a:solidFill>
              </a:rPr>
              <a:t>at</a:t>
            </a:r>
            <a:br>
              <a:rPr lang="en-US" sz="1836" dirty="0">
                <a:solidFill>
                  <a:srgbClr val="000000"/>
                </a:solidFill>
              </a:rPr>
            </a:br>
            <a:r>
              <a:rPr lang="en-US" sz="1836" dirty="0">
                <a:solidFill>
                  <a:srgbClr val="FF0000"/>
                </a:solidFill>
                <a:hlinkClick r:id="rId2"/>
              </a:rPr>
              <a:t>https://www.microsoft.com/en-us/legal/intellectualproperty/permissions/default.aspx</a:t>
            </a:r>
            <a:r>
              <a:rPr lang="en-US" sz="1836" dirty="0">
                <a:solidFill>
                  <a:srgbClr val="FF0000"/>
                </a:solidFill>
              </a:rPr>
              <a:t> </a:t>
            </a:r>
          </a:p>
          <a:p>
            <a:r>
              <a:rPr lang="en-US" sz="1836" dirty="0">
                <a:solidFill>
                  <a:srgbClr val="000000"/>
                </a:solidFill>
              </a:rPr>
              <a:t>Microsoft®, Internet Explorer®, Outlook®, SkyDrive®, Windows Vista®, Zune®, Xbox 360®, DirectX®, Windows Server® and Windows® are either registered trademarks or trademarks of Microsoft Corporation in the United States and/or other countries. Other Microsoft products mentioned herein may be either registered trademarks or trademarks of Microsoft Corporation in the United States and/or other countries. All other trademarks are property of their respective owners.</a:t>
            </a:r>
          </a:p>
        </p:txBody>
      </p:sp>
    </p:spTree>
    <p:extLst>
      <p:ext uri="{BB962C8B-B14F-4D97-AF65-F5344CB8AC3E}">
        <p14:creationId xmlns:p14="http://schemas.microsoft.com/office/powerpoint/2010/main" val="82259009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384970510"/>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3_General content_light">
    <p:spTree>
      <p:nvGrpSpPr>
        <p:cNvPr id="1" name=""/>
        <p:cNvGrpSpPr/>
        <p:nvPr/>
      </p:nvGrpSpPr>
      <p:grpSpPr>
        <a:xfrm>
          <a:off x="0" y="0"/>
          <a:ext cx="0" cy="0"/>
          <a:chOff x="0" y="0"/>
          <a:chExt cx="0" cy="0"/>
        </a:xfrm>
      </p:grpSpPr>
      <p:sp>
        <p:nvSpPr>
          <p:cNvPr id="2" name="Title 1"/>
          <p:cNvSpPr>
            <a:spLocks noGrp="1"/>
          </p:cNvSpPr>
          <p:nvPr>
            <p:ph type="title"/>
          </p:nvPr>
        </p:nvSpPr>
        <p:spPr>
          <a:xfrm>
            <a:off x="307803" y="307759"/>
            <a:ext cx="11500630" cy="699453"/>
          </a:xfrm>
        </p:spPr>
        <p:txBody>
          <a:bodyPr>
            <a:normAutofit/>
          </a:bodyPr>
          <a:lstStyle>
            <a:lvl1pPr>
              <a:defRPr sz="3264"/>
            </a:lvl1pPr>
          </a:lstStyle>
          <a:p>
            <a:r>
              <a:rPr lang="en-US"/>
              <a:t>Click to edit Master title style</a:t>
            </a:r>
            <a:endParaRPr lang="en-US" dirty="0"/>
          </a:p>
        </p:txBody>
      </p:sp>
      <p:sp>
        <p:nvSpPr>
          <p:cNvPr id="7" name="Text Placeholder 6"/>
          <p:cNvSpPr>
            <a:spLocks noGrp="1"/>
          </p:cNvSpPr>
          <p:nvPr>
            <p:ph type="body" sz="quarter" idx="13"/>
          </p:nvPr>
        </p:nvSpPr>
        <p:spPr>
          <a:xfrm>
            <a:off x="410404" y="1165754"/>
            <a:ext cx="11398029" cy="2092881"/>
          </a:xfrm>
        </p:spPr>
        <p:txBody>
          <a:bodyPr/>
          <a:lstStyle>
            <a:lvl2pPr>
              <a:buSzPct val="90000"/>
              <a:defRPr/>
            </a:lvl2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8772707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l="2944" t="1853" r="1090"/>
          <a:stretch/>
        </p:blipFill>
        <p:spPr>
          <a:xfrm flipH="1">
            <a:off x="0" y="2"/>
            <a:ext cx="12434704" cy="6994521"/>
          </a:xfrm>
          <a:prstGeom prst="rect">
            <a:avLst/>
          </a:prstGeom>
        </p:spPr>
      </p:pic>
      <p:sp>
        <p:nvSpPr>
          <p:cNvPr id="2" name="Rectangle 1"/>
          <p:cNvSpPr/>
          <p:nvPr userDrawn="1"/>
        </p:nvSpPr>
        <p:spPr bwMode="auto">
          <a:xfrm>
            <a:off x="274638" y="2119163"/>
            <a:ext cx="6400800" cy="3664099"/>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2119178"/>
            <a:ext cx="6402388"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50" y="3954463"/>
            <a:ext cx="6402388"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a:t>Speaker Name</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479425"/>
            <a:ext cx="1828800" cy="391754"/>
          </a:xfrm>
          <a:prstGeom prst="rect">
            <a:avLst/>
          </a:prstGeom>
        </p:spPr>
      </p:pic>
      <p:sp>
        <p:nvSpPr>
          <p:cNvPr id="7" name="Text Placeholder 2"/>
          <p:cNvSpPr txBox="1">
            <a:spLocks/>
          </p:cNvSpPr>
          <p:nvPr userDrawn="1"/>
        </p:nvSpPr>
        <p:spPr bwMode="auto">
          <a:xfrm>
            <a:off x="278781" y="6240432"/>
            <a:ext cx="3017487" cy="548634"/>
          </a:xfrm>
          <a:prstGeom prst="rect">
            <a:avLst/>
          </a:prstGeom>
        </p:spPr>
        <p:txBody>
          <a:bodyPr vert="horz" wrap="square" lIns="146304" tIns="109728" rIns="146304" bIns="109728" rtlCol="0">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gradFill>
                  <a:gsLst>
                    <a:gs pos="4040">
                      <a:srgbClr val="525252"/>
                    </a:gs>
                    <a:gs pos="17000">
                      <a:srgbClr val="52525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b="1"/>
              <a:t>Microsoft Services</a:t>
            </a:r>
            <a:endParaRPr lang="en-US" sz="2400">
              <a:latin typeface="Segoe UI"/>
            </a:endParaRPr>
          </a:p>
        </p:txBody>
      </p:sp>
    </p:spTree>
    <p:extLst>
      <p:ext uri="{BB962C8B-B14F-4D97-AF65-F5344CB8AC3E}">
        <p14:creationId xmlns:p14="http://schemas.microsoft.com/office/powerpoint/2010/main" val="1368165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a:t>Speaker 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80" y="6120853"/>
            <a:ext cx="1828800" cy="393896"/>
          </a:xfrm>
          <a:prstGeom prst="rect">
            <a:avLst/>
          </a:prstGeom>
        </p:spPr>
      </p:pic>
    </p:spTree>
    <p:extLst>
      <p:ext uri="{BB962C8B-B14F-4D97-AF65-F5344CB8AC3E}">
        <p14:creationId xmlns:p14="http://schemas.microsoft.com/office/powerpoint/2010/main" val="25882318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74816850"/>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03268474"/>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7959926"/>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79946700"/>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89335521"/>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8" y="3954463"/>
            <a:ext cx="10058401" cy="794064"/>
          </a:xfrm>
          <a:noFill/>
        </p:spPr>
        <p:txBody>
          <a:bodyPr lIns="182880" tIns="146304" rIns="182880" bIns="146304">
            <a:sp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8976025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20258259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68934554"/>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908698505"/>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266291156"/>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43985228"/>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366974557"/>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0159915"/>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2390786"/>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29962453"/>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2015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5"/>
          </a:xfrm>
          <a:prstGeom prst="rect">
            <a:avLst/>
          </a:prstGeom>
        </p:spPr>
      </p:pic>
    </p:spTree>
    <p:extLst>
      <p:ext uri="{BB962C8B-B14F-4D97-AF65-F5344CB8AC3E}">
        <p14:creationId xmlns:p14="http://schemas.microsoft.com/office/powerpoint/2010/main" val="17293980"/>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482969643"/>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1_Title Slide">
    <p:bg bwMode="gray">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4CB9D2F-F5F8-42D4-BF59-2CA4DB9E49E6}"/>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12436475" cy="6994525"/>
          </a:xfrm>
          <a:prstGeom prst="rect">
            <a:avLst/>
          </a:prstGeom>
        </p:spPr>
      </p:pic>
      <p:sp>
        <p:nvSpPr>
          <p:cNvPr id="10" name="Rectangle 9">
            <a:extLst>
              <a:ext uri="{FF2B5EF4-FFF2-40B4-BE49-F238E27FC236}">
                <a16:creationId xmlns:a16="http://schemas.microsoft.com/office/drawing/2014/main" id="{76C5A0B1-2BDC-4805-909D-0A060D505BA1}"/>
              </a:ext>
            </a:extLst>
          </p:cNvPr>
          <p:cNvSpPr/>
          <p:nvPr/>
        </p:nvSpPr>
        <p:spPr bwMode="auto">
          <a:xfrm>
            <a:off x="-1" y="0"/>
            <a:ext cx="8227564" cy="6994525"/>
          </a:xfrm>
          <a:prstGeom prst="rect">
            <a:avLst/>
          </a:prstGeom>
          <a:gradFill>
            <a:gsLst>
              <a:gs pos="28000">
                <a:srgbClr val="000000">
                  <a:alpha val="56000"/>
                </a:srgbClr>
              </a:gs>
              <a:gs pos="100000">
                <a:srgbClr val="000000">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pic>
        <p:nvPicPr>
          <p:cNvPr id="8" name="MS logo white - EMF">
            <a:extLst>
              <a:ext uri="{FF2B5EF4-FFF2-40B4-BE49-F238E27FC236}">
                <a16:creationId xmlns:a16="http://schemas.microsoft.com/office/drawing/2014/main" id="{4B2448B7-4736-40F6-B6E5-8B83FDA251F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black">
          <a:xfrm>
            <a:off x="460690" y="479425"/>
            <a:ext cx="1451843" cy="310896"/>
          </a:xfrm>
          <a:prstGeom prst="rect">
            <a:avLst/>
          </a:prstGeom>
        </p:spPr>
      </p:pic>
      <p:sp>
        <p:nvSpPr>
          <p:cNvPr id="11" name="Title 1">
            <a:extLst>
              <a:ext uri="{FF2B5EF4-FFF2-40B4-BE49-F238E27FC236}">
                <a16:creationId xmlns:a16="http://schemas.microsoft.com/office/drawing/2014/main" id="{381554F9-C402-420F-BE47-B4066E88E3B7}"/>
              </a:ext>
            </a:extLst>
          </p:cNvPr>
          <p:cNvSpPr>
            <a:spLocks noGrp="1"/>
          </p:cNvSpPr>
          <p:nvPr>
            <p:ph type="title" hasCustomPrompt="1"/>
          </p:nvPr>
        </p:nvSpPr>
        <p:spPr bwMode="gray">
          <a:xfrm>
            <a:off x="274703" y="1667154"/>
            <a:ext cx="6676399" cy="1828786"/>
          </a:xfrm>
          <a:noFill/>
        </p:spPr>
        <p:txBody>
          <a:bodyPr lIns="146304" tIns="91440" rIns="146304" bIns="91440" anchor="t" anchorCtr="0"/>
          <a:lstStyle>
            <a:lvl1pPr algn="l">
              <a:defRPr sz="5398" cap="none" spc="-100" baseline="0">
                <a:solidFill>
                  <a:schemeClr val="tx1"/>
                </a:solidFill>
                <a:latin typeface="+mj-lt"/>
              </a:defRPr>
            </a:lvl1pPr>
          </a:lstStyle>
          <a:p>
            <a:r>
              <a:rPr lang="en-US"/>
              <a:t>Presentation title</a:t>
            </a:r>
          </a:p>
        </p:txBody>
      </p:sp>
      <p:sp>
        <p:nvSpPr>
          <p:cNvPr id="12" name="Text Placeholder 4">
            <a:extLst>
              <a:ext uri="{FF2B5EF4-FFF2-40B4-BE49-F238E27FC236}">
                <a16:creationId xmlns:a16="http://schemas.microsoft.com/office/drawing/2014/main" id="{29BBA674-B9FC-4DBF-A40F-F694B1C5CE91}"/>
              </a:ext>
            </a:extLst>
          </p:cNvPr>
          <p:cNvSpPr>
            <a:spLocks noGrp="1"/>
          </p:cNvSpPr>
          <p:nvPr>
            <p:ph type="body" sz="quarter" idx="12" hasCustomPrompt="1"/>
          </p:nvPr>
        </p:nvSpPr>
        <p:spPr bwMode="gray">
          <a:xfrm>
            <a:off x="274703" y="3497262"/>
            <a:ext cx="6676399" cy="1828007"/>
          </a:xfrm>
          <a:noFill/>
        </p:spPr>
        <p:txBody>
          <a:bodyPr lIns="146304" tIns="109728" rIns="146304" bIns="109728">
            <a:noAutofit/>
          </a:bodyPr>
          <a:lstStyle>
            <a:lvl1pPr marL="0" indent="0">
              <a:spcBef>
                <a:spcPts val="0"/>
              </a:spcBef>
              <a:buNone/>
              <a:defRPr sz="3198" spc="0" baseline="0">
                <a:gradFill>
                  <a:gsLst>
                    <a:gs pos="91000">
                      <a:schemeClr val="tx1"/>
                    </a:gs>
                    <a:gs pos="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9937133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2_Title Slide">
    <p:bg bwMode="gray">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21" y="0"/>
            <a:ext cx="12432034" cy="6994525"/>
          </a:xfrm>
          <a:prstGeom prst="rect">
            <a:avLst/>
          </a:prstGeom>
        </p:spPr>
      </p:pic>
      <p:sp>
        <p:nvSpPr>
          <p:cNvPr id="6" name="Rectangle 5"/>
          <p:cNvSpPr/>
          <p:nvPr/>
        </p:nvSpPr>
        <p:spPr bwMode="auto">
          <a:xfrm>
            <a:off x="-1" y="0"/>
            <a:ext cx="8227564" cy="6994525"/>
          </a:xfrm>
          <a:prstGeom prst="rect">
            <a:avLst/>
          </a:prstGeom>
          <a:gradFill>
            <a:gsLst>
              <a:gs pos="28000">
                <a:srgbClr val="000000">
                  <a:alpha val="56000"/>
                </a:srgbClr>
              </a:gs>
              <a:gs pos="100000">
                <a:srgbClr val="000000">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gray">
          <a:xfrm>
            <a:off x="274703" y="1667154"/>
            <a:ext cx="6676399" cy="1828786"/>
          </a:xfrm>
          <a:noFill/>
        </p:spPr>
        <p:txBody>
          <a:bodyPr lIns="146304" tIns="91440" rIns="146304" bIns="91440" anchor="t" anchorCtr="0"/>
          <a:lstStyle>
            <a:lvl1pPr algn="l">
              <a:defRPr sz="5398" cap="none" spc="-100" baseline="0">
                <a:solidFill>
                  <a:schemeClr val="tx1"/>
                </a:solidFill>
                <a:latin typeface="+mj-lt"/>
              </a:defRPr>
            </a:lvl1pPr>
          </a:lstStyle>
          <a:p>
            <a:r>
              <a:rPr lang="en-US"/>
              <a:t>Presentation title</a:t>
            </a:r>
          </a:p>
        </p:txBody>
      </p:sp>
      <p:sp>
        <p:nvSpPr>
          <p:cNvPr id="5" name="Text Placeholder 4"/>
          <p:cNvSpPr>
            <a:spLocks noGrp="1"/>
          </p:cNvSpPr>
          <p:nvPr>
            <p:ph type="body" sz="quarter" idx="12" hasCustomPrompt="1"/>
          </p:nvPr>
        </p:nvSpPr>
        <p:spPr bwMode="gray">
          <a:xfrm>
            <a:off x="274703" y="3497262"/>
            <a:ext cx="6676399" cy="1828007"/>
          </a:xfrm>
          <a:noFill/>
        </p:spPr>
        <p:txBody>
          <a:bodyPr lIns="146304" tIns="109728" rIns="146304" bIns="109728">
            <a:noAutofit/>
          </a:bodyPr>
          <a:lstStyle>
            <a:lvl1pPr marL="0" indent="0">
              <a:spcBef>
                <a:spcPts val="0"/>
              </a:spcBef>
              <a:buNone/>
              <a:defRPr sz="3198" spc="0" baseline="0">
                <a:gradFill>
                  <a:gsLst>
                    <a:gs pos="91000">
                      <a:schemeClr val="tx1"/>
                    </a:gs>
                    <a:gs pos="0">
                      <a:schemeClr val="tx1"/>
                    </a:gs>
                  </a:gsLst>
                  <a:lin ang="5400000" scaled="0"/>
                </a:gradFill>
                <a:latin typeface="+mj-lt"/>
              </a:defRPr>
            </a:lvl1pPr>
          </a:lstStyle>
          <a:p>
            <a:pPr lvl="0"/>
            <a:r>
              <a:rPr lang="en-US"/>
              <a:t>Speaker Name</a:t>
            </a:r>
          </a:p>
        </p:txBody>
      </p:sp>
      <p:pic>
        <p:nvPicPr>
          <p:cNvPr id="8" name="MS logo white - EMF">
            <a:extLst>
              <a:ext uri="{FF2B5EF4-FFF2-40B4-BE49-F238E27FC236}">
                <a16:creationId xmlns:a16="http://schemas.microsoft.com/office/drawing/2014/main" id="{4B2448B7-4736-40F6-B6E5-8B83FDA251F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black">
          <a:xfrm>
            <a:off x="460690" y="479425"/>
            <a:ext cx="1451843" cy="310896"/>
          </a:xfrm>
          <a:prstGeom prst="rect">
            <a:avLst/>
          </a:prstGeom>
        </p:spPr>
      </p:pic>
    </p:spTree>
    <p:extLst>
      <p:ext uri="{BB962C8B-B14F-4D97-AF65-F5344CB8AC3E}">
        <p14:creationId xmlns:p14="http://schemas.microsoft.com/office/powerpoint/2010/main" val="25726203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29941979"/>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40" y="1212852"/>
            <a:ext cx="11887200" cy="1759392"/>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13" indent="0">
              <a:buNone/>
              <a:defRPr/>
            </a:lvl3pPr>
            <a:lvl4pPr marL="457024" indent="0">
              <a:buNone/>
              <a:defRPr/>
            </a:lvl4pPr>
            <a:lvl5pPr marL="68553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04273738"/>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40" y="1212852"/>
            <a:ext cx="11887200" cy="1759392"/>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13" indent="0">
              <a:buNone/>
              <a:defRPr/>
            </a:lvl3pPr>
            <a:lvl4pPr marL="457024" indent="0">
              <a:buNone/>
              <a:defRPr/>
            </a:lvl4pPr>
            <a:lvl5pPr marL="68553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36747045"/>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0" y="1212850"/>
            <a:ext cx="11887200" cy="1967590"/>
          </a:xfrm>
        </p:spPr>
        <p:txBody>
          <a:bodyPr>
            <a:spAutoFit/>
          </a:bodyPr>
          <a:lstStyle>
            <a:lvl1pPr>
              <a:defRPr sz="3998">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90322399"/>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0" y="1212851"/>
            <a:ext cx="11887200" cy="1729063"/>
          </a:xfrm>
        </p:spPr>
        <p:txBody>
          <a:bodyPr>
            <a:spAutoFit/>
          </a:bodyPr>
          <a:lstStyle>
            <a:lvl1pPr>
              <a:defRPr sz="2448">
                <a:latin typeface="Segoe UI Semilight" panose="020B0402040204020203" pitchFamily="34" charset="0"/>
                <a:cs typeface="Segoe UI Semilight" panose="020B0402040204020203" pitchFamily="34" charset="0"/>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0FA09FA5-87FE-4058-ABAF-64E38F7870C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76717153"/>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1" y="1212849"/>
            <a:ext cx="5486399" cy="1942776"/>
          </a:xfrm>
        </p:spPr>
        <p:txBody>
          <a:bodyPr wrap="square">
            <a:spAutoFit/>
          </a:bodyPr>
          <a:lstStyle>
            <a:lvl1pPr marL="0" indent="0">
              <a:spcBef>
                <a:spcPts val="1224"/>
              </a:spcBef>
              <a:buClr>
                <a:schemeClr val="tx1"/>
              </a:buClr>
              <a:buFont typeface="Wingdings" pitchFamily="2" charset="2"/>
              <a:buNone/>
              <a:defRPr sz="3198">
                <a:gradFill>
                  <a:gsLst>
                    <a:gs pos="1250">
                      <a:schemeClr val="tx2"/>
                    </a:gs>
                    <a:gs pos="99000">
                      <a:schemeClr val="tx2"/>
                    </a:gs>
                  </a:gsLst>
                  <a:lin ang="5400000" scaled="0"/>
                </a:gradFill>
              </a:defRPr>
            </a:lvl1pPr>
            <a:lvl2pPr marL="0" indent="0">
              <a:buNone/>
              <a:defRPr sz="2000"/>
            </a:lvl2pPr>
            <a:lvl3pPr marL="231686" indent="0">
              <a:buNone/>
              <a:tabLst/>
              <a:defRPr sz="2000"/>
            </a:lvl3pPr>
            <a:lvl4pPr marL="460198" indent="0">
              <a:buNone/>
              <a:defRPr/>
            </a:lvl4pPr>
            <a:lvl5pPr marL="685537"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42776"/>
          </a:xfrm>
        </p:spPr>
        <p:txBody>
          <a:bodyPr wrap="square">
            <a:spAutoFit/>
          </a:bodyPr>
          <a:lstStyle>
            <a:lvl1pPr marL="0" indent="0">
              <a:spcBef>
                <a:spcPts val="1224"/>
              </a:spcBef>
              <a:buClr>
                <a:schemeClr val="tx1"/>
              </a:buClr>
              <a:buFont typeface="Wingdings" pitchFamily="2" charset="2"/>
              <a:buNone/>
              <a:defRPr sz="3198">
                <a:gradFill>
                  <a:gsLst>
                    <a:gs pos="1250">
                      <a:schemeClr val="tx2"/>
                    </a:gs>
                    <a:gs pos="99000">
                      <a:schemeClr val="tx2"/>
                    </a:gs>
                  </a:gsLst>
                  <a:lin ang="5400000" scaled="0"/>
                </a:gradFill>
              </a:defRPr>
            </a:lvl1pPr>
            <a:lvl2pPr marL="0" indent="0">
              <a:buNone/>
              <a:defRPr sz="2000"/>
            </a:lvl2pPr>
            <a:lvl3pPr marL="231686" indent="0">
              <a:buNone/>
              <a:tabLst/>
              <a:defRPr sz="2000"/>
            </a:lvl3pPr>
            <a:lvl4pPr marL="460198" indent="0">
              <a:buNone/>
              <a:defRPr/>
            </a:lvl4pPr>
            <a:lvl5pPr marL="685537"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9102436"/>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1" y="1212849"/>
            <a:ext cx="5486399" cy="1942776"/>
          </a:xfrm>
        </p:spPr>
        <p:txBody>
          <a:bodyPr wrap="square">
            <a:spAutoFit/>
          </a:bodyPr>
          <a:lstStyle>
            <a:lvl1pPr marL="0" indent="0">
              <a:spcBef>
                <a:spcPts val="1224"/>
              </a:spcBef>
              <a:buClr>
                <a:schemeClr val="tx1"/>
              </a:buClr>
              <a:buFont typeface="Wingdings" pitchFamily="2" charset="2"/>
              <a:buNone/>
              <a:defRPr sz="3198"/>
            </a:lvl1pPr>
            <a:lvl2pPr marL="0" indent="0">
              <a:buNone/>
              <a:defRPr sz="2000"/>
            </a:lvl2pPr>
            <a:lvl3pPr marL="231686" indent="0">
              <a:buNone/>
              <a:tabLst/>
              <a:defRPr sz="2000"/>
            </a:lvl3pPr>
            <a:lvl4pPr marL="460198" indent="0">
              <a:buNone/>
              <a:defRPr/>
            </a:lvl4pPr>
            <a:lvl5pPr marL="685537"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42776"/>
          </a:xfrm>
        </p:spPr>
        <p:txBody>
          <a:bodyPr wrap="square">
            <a:spAutoFit/>
          </a:bodyPr>
          <a:lstStyle>
            <a:lvl1pPr marL="0" indent="0">
              <a:spcBef>
                <a:spcPts val="1224"/>
              </a:spcBef>
              <a:buClr>
                <a:schemeClr val="tx1"/>
              </a:buClr>
              <a:buFont typeface="Wingdings" pitchFamily="2" charset="2"/>
              <a:buNone/>
              <a:defRPr sz="3198"/>
            </a:lvl1pPr>
            <a:lvl2pPr marL="0" indent="0">
              <a:buNone/>
              <a:defRPr sz="2000"/>
            </a:lvl2pPr>
            <a:lvl3pPr marL="231686" indent="0">
              <a:buNone/>
              <a:tabLst/>
              <a:defRPr sz="2000"/>
            </a:lvl3pPr>
            <a:lvl4pPr marL="460198" indent="0">
              <a:buNone/>
              <a:defRPr/>
            </a:lvl4pPr>
            <a:lvl5pPr marL="685537"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21076596"/>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1" y="1212851"/>
            <a:ext cx="5486399" cy="2508764"/>
          </a:xfrm>
        </p:spPr>
        <p:txBody>
          <a:bodyPr wrap="square">
            <a:spAutoFit/>
          </a:bodyPr>
          <a:lstStyle>
            <a:lvl1pPr marL="287227" indent="-287227">
              <a:spcBef>
                <a:spcPts val="1224"/>
              </a:spcBef>
              <a:buClr>
                <a:schemeClr val="tx2"/>
              </a:buClr>
              <a:buFont typeface="Arial" pitchFamily="34" charset="0"/>
              <a:buChar char="•"/>
              <a:defRPr sz="3198">
                <a:gradFill>
                  <a:gsLst>
                    <a:gs pos="1250">
                      <a:schemeClr val="tx2"/>
                    </a:gs>
                    <a:gs pos="99000">
                      <a:schemeClr val="tx2"/>
                    </a:gs>
                  </a:gsLst>
                  <a:lin ang="5400000" scaled="0"/>
                </a:gradFill>
              </a:defRPr>
            </a:lvl1pPr>
            <a:lvl2pPr marL="530962" indent="-233105">
              <a:defRPr sz="2400"/>
            </a:lvl2pPr>
            <a:lvl3pPr marL="699316" indent="-168355">
              <a:tabLst/>
              <a:defRPr sz="2000"/>
            </a:lvl3pPr>
            <a:lvl4pPr marL="880619" indent="-181305">
              <a:defRPr/>
            </a:lvl4pPr>
            <a:lvl5pPr marL="1048973" indent="-168355">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51"/>
            <a:ext cx="5486399" cy="2508764"/>
          </a:xfrm>
        </p:spPr>
        <p:txBody>
          <a:bodyPr wrap="square">
            <a:spAutoFit/>
          </a:bodyPr>
          <a:lstStyle>
            <a:lvl1pPr marL="287227" indent="-287227">
              <a:spcBef>
                <a:spcPts val="1224"/>
              </a:spcBef>
              <a:buClr>
                <a:schemeClr val="tx2"/>
              </a:buClr>
              <a:buFont typeface="Arial" pitchFamily="34" charset="0"/>
              <a:buChar char="•"/>
              <a:defRPr sz="3198">
                <a:gradFill>
                  <a:gsLst>
                    <a:gs pos="1250">
                      <a:schemeClr val="tx2"/>
                    </a:gs>
                    <a:gs pos="99000">
                      <a:schemeClr val="tx2"/>
                    </a:gs>
                  </a:gsLst>
                  <a:lin ang="5400000" scaled="0"/>
                </a:gradFill>
              </a:defRPr>
            </a:lvl1pPr>
            <a:lvl2pPr marL="530962" indent="-233105">
              <a:defRPr sz="2400"/>
            </a:lvl2pPr>
            <a:lvl3pPr marL="699316" indent="-168355">
              <a:tabLst/>
              <a:defRPr sz="2000"/>
            </a:lvl3pPr>
            <a:lvl4pPr marL="880619" indent="-181305">
              <a:defRPr/>
            </a:lvl4pPr>
            <a:lvl5pPr marL="1048973" indent="-168355">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09453472"/>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1" y="1212851"/>
            <a:ext cx="5486399" cy="2508764"/>
          </a:xfrm>
        </p:spPr>
        <p:txBody>
          <a:bodyPr wrap="square">
            <a:spAutoFit/>
          </a:bodyPr>
          <a:lstStyle>
            <a:lvl1pPr marL="287227" indent="-287227">
              <a:spcBef>
                <a:spcPts val="1224"/>
              </a:spcBef>
              <a:buClr>
                <a:schemeClr val="tx1"/>
              </a:buClr>
              <a:buFont typeface="Arial" pitchFamily="34" charset="0"/>
              <a:buChar char="•"/>
              <a:defRPr sz="3198"/>
            </a:lvl1pPr>
            <a:lvl2pPr marL="530962" indent="-233105">
              <a:defRPr sz="2400"/>
            </a:lvl2pPr>
            <a:lvl3pPr marL="699316" indent="-168355">
              <a:tabLst/>
              <a:defRPr sz="2000"/>
            </a:lvl3pPr>
            <a:lvl4pPr marL="880619" indent="-181305">
              <a:defRPr/>
            </a:lvl4pPr>
            <a:lvl5pPr marL="1048973" indent="-168355">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51"/>
            <a:ext cx="5486399" cy="2508764"/>
          </a:xfrm>
        </p:spPr>
        <p:txBody>
          <a:bodyPr wrap="square">
            <a:spAutoFit/>
          </a:bodyPr>
          <a:lstStyle>
            <a:lvl1pPr marL="287227" indent="-287227">
              <a:spcBef>
                <a:spcPts val="1224"/>
              </a:spcBef>
              <a:buClr>
                <a:schemeClr val="tx1"/>
              </a:buClr>
              <a:buFont typeface="Arial" pitchFamily="34" charset="0"/>
              <a:buChar char="•"/>
              <a:defRPr sz="3198"/>
            </a:lvl1pPr>
            <a:lvl2pPr marL="530962" indent="-233105">
              <a:defRPr sz="2400"/>
            </a:lvl2pPr>
            <a:lvl3pPr marL="699316" indent="-168355">
              <a:tabLst/>
              <a:defRPr sz="2000"/>
            </a:lvl3pPr>
            <a:lvl4pPr marL="880619" indent="-181305">
              <a:defRPr/>
            </a:lvl4pPr>
            <a:lvl5pPr marL="1048973" indent="-168355">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67200108"/>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47605788"/>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itle and only stage">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5"/>
            <a:ext cx="11889564" cy="917575"/>
          </a:xfrm>
        </p:spPr>
        <p:txBody>
          <a:bodyPr/>
          <a:lstStyle>
            <a:lvl1pPr algn="l">
              <a:defRPr/>
            </a:lvl1pPr>
          </a:lstStyle>
          <a:p>
            <a:r>
              <a:rPr lang="en-US"/>
              <a:t>Click to edit Master title style</a:t>
            </a:r>
          </a:p>
        </p:txBody>
      </p:sp>
      <p:sp>
        <p:nvSpPr>
          <p:cNvPr id="3" name="Rectangle 2">
            <a:extLst>
              <a:ext uri="{FF2B5EF4-FFF2-40B4-BE49-F238E27FC236}">
                <a16:creationId xmlns:a16="http://schemas.microsoft.com/office/drawing/2014/main" id="{E8FBB2BD-846C-4813-B494-1EA4319C74C7}"/>
              </a:ext>
            </a:extLst>
          </p:cNvPr>
          <p:cNvSpPr/>
          <p:nvPr/>
        </p:nvSpPr>
        <p:spPr>
          <a:xfrm>
            <a:off x="0" y="1212849"/>
            <a:ext cx="12436475" cy="5789054"/>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Tree>
    <p:extLst>
      <p:ext uri="{BB962C8B-B14F-4D97-AF65-F5344CB8AC3E}">
        <p14:creationId xmlns:p14="http://schemas.microsoft.com/office/powerpoint/2010/main" val="820561113"/>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53196831"/>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Title and stage_left">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5"/>
            <a:ext cx="11889564" cy="917575"/>
          </a:xfrm>
        </p:spPr>
        <p:txBody>
          <a:bodyPr/>
          <a:lstStyle>
            <a:lvl1pPr algn="l">
              <a:defRPr/>
            </a:lvl1pPr>
          </a:lstStyle>
          <a:p>
            <a:r>
              <a:rPr lang="en-US"/>
              <a:t>Click to edit Master title style</a:t>
            </a:r>
          </a:p>
        </p:txBody>
      </p:sp>
      <p:sp>
        <p:nvSpPr>
          <p:cNvPr id="3" name="Rectangle 2">
            <a:extLst>
              <a:ext uri="{FF2B5EF4-FFF2-40B4-BE49-F238E27FC236}">
                <a16:creationId xmlns:a16="http://schemas.microsoft.com/office/drawing/2014/main" id="{E8FBB2BD-846C-4813-B494-1EA4319C74C7}"/>
              </a:ext>
            </a:extLst>
          </p:cNvPr>
          <p:cNvSpPr/>
          <p:nvPr/>
        </p:nvSpPr>
        <p:spPr>
          <a:xfrm>
            <a:off x="0" y="1212849"/>
            <a:ext cx="12436475" cy="5789054"/>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0" name="Text Placeholder 9">
            <a:extLst>
              <a:ext uri="{FF2B5EF4-FFF2-40B4-BE49-F238E27FC236}">
                <a16:creationId xmlns:a16="http://schemas.microsoft.com/office/drawing/2014/main" id="{5835769B-D947-4F65-8B06-B00FA97D0BD9}"/>
              </a:ext>
            </a:extLst>
          </p:cNvPr>
          <p:cNvSpPr>
            <a:spLocks noGrp="1"/>
          </p:cNvSpPr>
          <p:nvPr>
            <p:ph type="body" sz="quarter" idx="11"/>
          </p:nvPr>
        </p:nvSpPr>
        <p:spPr>
          <a:xfrm>
            <a:off x="275286" y="1615692"/>
            <a:ext cx="5800821" cy="1669560"/>
          </a:xfrm>
        </p:spPr>
        <p:txBody>
          <a:bodyPr/>
          <a:lstStyle>
            <a:lvl1pPr marL="0" indent="0">
              <a:spcBef>
                <a:spcPts val="1224"/>
              </a:spcBef>
              <a:buNone/>
              <a:defRPr lang="en-US" sz="1632" b="1" kern="1200" spc="0" baseline="0" dirty="0" smtClean="0">
                <a:solidFill>
                  <a:schemeClr val="tx2"/>
                </a:solidFill>
                <a:latin typeface="Segoe UI Semibold" charset="0"/>
                <a:ea typeface="Segoe UI Semibold" charset="0"/>
                <a:cs typeface="Segoe UI Semibold" charset="0"/>
              </a:defRPr>
            </a:lvl1pPr>
            <a:lvl2pPr marL="241245" indent="-241245">
              <a:spcBef>
                <a:spcPts val="816"/>
              </a:spcBef>
              <a:spcAft>
                <a:spcPts val="408"/>
              </a:spcAft>
              <a:buClr>
                <a:schemeClr val="tx2"/>
              </a:buClr>
              <a:defRPr lang="en-US" sz="1632" kern="1200" spc="0" baseline="0" dirty="0" smtClean="0">
                <a:solidFill>
                  <a:schemeClr val="tx1"/>
                </a:solidFill>
                <a:latin typeface="Segoe UI Semilight" charset="0"/>
                <a:ea typeface="Segoe UI Semilight" charset="0"/>
                <a:cs typeface="Segoe UI Semilight" charset="0"/>
              </a:defRPr>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66558211"/>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Title and stage">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5"/>
            <a:ext cx="11889564" cy="917575"/>
          </a:xfrm>
        </p:spPr>
        <p:txBody>
          <a:bodyPr/>
          <a:lstStyle>
            <a:lvl1pPr algn="l">
              <a:defRPr/>
            </a:lvl1pPr>
          </a:lstStyle>
          <a:p>
            <a:r>
              <a:rPr lang="en-US"/>
              <a:t>Click to edit Master title style</a:t>
            </a:r>
          </a:p>
        </p:txBody>
      </p:sp>
      <p:sp>
        <p:nvSpPr>
          <p:cNvPr id="3" name="Rectangle 2">
            <a:extLst>
              <a:ext uri="{FF2B5EF4-FFF2-40B4-BE49-F238E27FC236}">
                <a16:creationId xmlns:a16="http://schemas.microsoft.com/office/drawing/2014/main" id="{E8FBB2BD-846C-4813-B494-1EA4319C74C7}"/>
              </a:ext>
            </a:extLst>
          </p:cNvPr>
          <p:cNvSpPr/>
          <p:nvPr/>
        </p:nvSpPr>
        <p:spPr>
          <a:xfrm>
            <a:off x="0" y="1212849"/>
            <a:ext cx="12436475" cy="5789054"/>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6" name="Text Placeholder 5">
            <a:extLst>
              <a:ext uri="{FF2B5EF4-FFF2-40B4-BE49-F238E27FC236}">
                <a16:creationId xmlns:a16="http://schemas.microsoft.com/office/drawing/2014/main" id="{D51B25BF-04D3-438D-B22A-D496C649A19B}"/>
              </a:ext>
            </a:extLst>
          </p:cNvPr>
          <p:cNvSpPr>
            <a:spLocks noGrp="1"/>
          </p:cNvSpPr>
          <p:nvPr>
            <p:ph type="body" sz="quarter" idx="10"/>
          </p:nvPr>
        </p:nvSpPr>
        <p:spPr>
          <a:xfrm>
            <a:off x="274638" y="1964021"/>
            <a:ext cx="11889563" cy="318286"/>
          </a:xfrm>
          <a:noFill/>
        </p:spPr>
        <p:txBody>
          <a:bodyPr wrap="square" lIns="91440" tIns="45720" rIns="91440" bIns="45720" rtlCol="0">
            <a:spAutoFit/>
          </a:bodyPr>
          <a:lstStyle>
            <a:lvl1pPr marL="0" indent="0">
              <a:buNone/>
              <a:defRPr lang="en-US" sz="1428" b="1" dirty="0" smtClean="0">
                <a:solidFill>
                  <a:schemeClr val="tx2"/>
                </a:solidFill>
                <a:latin typeface="Segoe UI Semibold" charset="0"/>
                <a:ea typeface="Segoe UI Semibold" charset="0"/>
                <a:cs typeface="Segoe UI Semibold" charset="0"/>
              </a:defRPr>
            </a:lvl1pPr>
          </a:lstStyle>
          <a:p>
            <a:pPr marL="0" lvl="0" defTabSz="932597"/>
            <a:r>
              <a:rPr lang="en-US"/>
              <a:t>Click to edit Master text styles</a:t>
            </a:r>
          </a:p>
        </p:txBody>
      </p:sp>
    </p:spTree>
    <p:extLst>
      <p:ext uri="{BB962C8B-B14F-4D97-AF65-F5344CB8AC3E}">
        <p14:creationId xmlns:p14="http://schemas.microsoft.com/office/powerpoint/2010/main" val="1919740355"/>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1_Title and stage">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5"/>
            <a:ext cx="11889564" cy="917575"/>
          </a:xfrm>
        </p:spPr>
        <p:txBody>
          <a:bodyPr/>
          <a:lstStyle>
            <a:lvl1pPr algn="l">
              <a:defRPr/>
            </a:lvl1pPr>
          </a:lstStyle>
          <a:p>
            <a:r>
              <a:rPr lang="en-US"/>
              <a:t>Click to edit Master title style</a:t>
            </a:r>
          </a:p>
        </p:txBody>
      </p:sp>
      <p:sp>
        <p:nvSpPr>
          <p:cNvPr id="3" name="Rectangle 2">
            <a:extLst>
              <a:ext uri="{FF2B5EF4-FFF2-40B4-BE49-F238E27FC236}">
                <a16:creationId xmlns:a16="http://schemas.microsoft.com/office/drawing/2014/main" id="{E8FBB2BD-846C-4813-B494-1EA4319C74C7}"/>
              </a:ext>
            </a:extLst>
          </p:cNvPr>
          <p:cNvSpPr/>
          <p:nvPr/>
        </p:nvSpPr>
        <p:spPr>
          <a:xfrm>
            <a:off x="0" y="1499248"/>
            <a:ext cx="12436475" cy="5502654"/>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6" name="Text Placeholder 5">
            <a:extLst>
              <a:ext uri="{FF2B5EF4-FFF2-40B4-BE49-F238E27FC236}">
                <a16:creationId xmlns:a16="http://schemas.microsoft.com/office/drawing/2014/main" id="{D51B25BF-04D3-438D-B22A-D496C649A19B}"/>
              </a:ext>
            </a:extLst>
          </p:cNvPr>
          <p:cNvSpPr>
            <a:spLocks noGrp="1"/>
          </p:cNvSpPr>
          <p:nvPr>
            <p:ph type="body" sz="quarter" idx="10"/>
          </p:nvPr>
        </p:nvSpPr>
        <p:spPr>
          <a:xfrm>
            <a:off x="274638" y="1964021"/>
            <a:ext cx="11889563" cy="318286"/>
          </a:xfrm>
          <a:noFill/>
        </p:spPr>
        <p:txBody>
          <a:bodyPr wrap="square" lIns="91440" tIns="45720" rIns="91440" bIns="45720" rtlCol="0">
            <a:spAutoFit/>
          </a:bodyPr>
          <a:lstStyle>
            <a:lvl1pPr marL="0" indent="0">
              <a:buNone/>
              <a:defRPr lang="en-US" sz="1428" b="1" dirty="0" smtClean="0">
                <a:solidFill>
                  <a:schemeClr val="tx2"/>
                </a:solidFill>
                <a:latin typeface="Segoe UI Semibold" charset="0"/>
                <a:ea typeface="Segoe UI Semibold" charset="0"/>
                <a:cs typeface="Segoe UI Semibold" charset="0"/>
              </a:defRPr>
            </a:lvl1pPr>
          </a:lstStyle>
          <a:p>
            <a:pPr marL="0" lvl="0" defTabSz="932597"/>
            <a:r>
              <a:rPr lang="en-US"/>
              <a:t>Click to edit Master text styles</a:t>
            </a:r>
          </a:p>
        </p:txBody>
      </p:sp>
    </p:spTree>
    <p:extLst>
      <p:ext uri="{BB962C8B-B14F-4D97-AF65-F5344CB8AC3E}">
        <p14:creationId xmlns:p14="http://schemas.microsoft.com/office/powerpoint/2010/main" val="2762044880"/>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2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D723EC-4AC1-42C1-8097-95B60B661E1A}"/>
              </a:ext>
            </a:extLst>
          </p:cNvPr>
          <p:cNvSpPr>
            <a:spLocks noGrp="1"/>
          </p:cNvSpPr>
          <p:nvPr>
            <p:ph type="title"/>
          </p:nvPr>
        </p:nvSpPr>
        <p:spPr>
          <a:xfrm>
            <a:off x="274639" y="295274"/>
            <a:ext cx="5121903" cy="1067272"/>
          </a:xfrm>
        </p:spPr>
        <p:txBody>
          <a:bodyPr vert="horz" wrap="square" lIns="146304" tIns="91440" rIns="146304" bIns="91440" rtlCol="0" anchor="t">
            <a:noAutofit/>
          </a:bodyPr>
          <a:lstStyle>
            <a:lvl1pPr algn="l">
              <a:defRPr lang="en-US" sz="2856" cap="all" spc="510">
                <a:solidFill>
                  <a:schemeClr val="tx2"/>
                </a:solidFill>
                <a:latin typeface="Segoe UI Semilight" charset="0"/>
                <a:cs typeface="Segoe UI Semilight" charset="0"/>
              </a:defRPr>
            </a:lvl1pPr>
          </a:lstStyle>
          <a:p>
            <a:pPr marL="0" lvl="0" defTabSz="932597">
              <a:lnSpc>
                <a:spcPct val="100000"/>
              </a:lnSpc>
            </a:pPr>
            <a:r>
              <a:rPr lang="en-US"/>
              <a:t>Click to edit Master title style</a:t>
            </a:r>
          </a:p>
        </p:txBody>
      </p:sp>
    </p:spTree>
    <p:extLst>
      <p:ext uri="{BB962C8B-B14F-4D97-AF65-F5344CB8AC3E}">
        <p14:creationId xmlns:p14="http://schemas.microsoft.com/office/powerpoint/2010/main" val="2836621661"/>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Case study">
    <p:bg>
      <p:bgRef idx="1001">
        <a:schemeClr val="bg1"/>
      </p:bgRef>
    </p:bg>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274639" y="1623416"/>
            <a:ext cx="5370696" cy="1556003"/>
          </a:xfrm>
        </p:spPr>
        <p:txBody>
          <a:bodyPr/>
          <a:lstStyle>
            <a:lvl1pPr marL="0" indent="0">
              <a:spcBef>
                <a:spcPts val="1224"/>
              </a:spcBef>
              <a:spcAft>
                <a:spcPts val="816"/>
              </a:spcAft>
              <a:buNone/>
              <a:defRPr sz="1836" spc="0" baseline="0">
                <a:solidFill>
                  <a:schemeClr val="tx1"/>
                </a:solidFill>
              </a:defRPr>
            </a:lvl1pPr>
            <a:lvl2pPr marL="163204" indent="-163204" algn="l" defTabSz="777164" rtl="0" eaLnBrk="1" latinLnBrk="0" hangingPunct="1">
              <a:lnSpc>
                <a:spcPct val="107000"/>
              </a:lnSpc>
              <a:spcBef>
                <a:spcPts val="0"/>
              </a:spcBef>
              <a:spcAft>
                <a:spcPts val="612"/>
              </a:spcAft>
              <a:buClr>
                <a:schemeClr val="tx2"/>
              </a:buClr>
              <a:buFont typeface="Arial" panose="020B0604020202020204" pitchFamily="34" charset="0"/>
              <a:buChar char="•"/>
              <a:defRPr lang="en-US" sz="1632" kern="1200" spc="0" baseline="0" dirty="0" smtClean="0">
                <a:solidFill>
                  <a:schemeClr val="tx1"/>
                </a:solidFill>
                <a:latin typeface="+mn-lt"/>
                <a:ea typeface="+mn-ea"/>
                <a:cs typeface="Times New Roman" panose="02020603050405020304" pitchFamily="18" charset="0"/>
              </a:defRPr>
            </a:lvl2pPr>
            <a:lvl3pPr marL="581254" indent="-233149" defTabSz="777164">
              <a:buClr>
                <a:schemeClr val="tx2"/>
              </a:buClr>
              <a:defRPr sz="1224" spc="0" baseline="0">
                <a:solidFill>
                  <a:schemeClr val="tx1"/>
                </a:solidFill>
              </a:defRPr>
            </a:lvl3pPr>
            <a:lvl4pPr marL="932597" indent="-233149" defTabSz="777164">
              <a:buClr>
                <a:schemeClr val="tx2"/>
              </a:buClr>
              <a:defRPr sz="1122" spc="0" baseline="0">
                <a:solidFill>
                  <a:schemeClr val="tx1"/>
                </a:solidFill>
              </a:defRPr>
            </a:lvl4pPr>
            <a:lvl5pPr marL="1283940" indent="-233149" defTabSz="777164">
              <a:buClr>
                <a:schemeClr val="tx2"/>
              </a:buClr>
              <a:defRPr sz="1122" spc="0" baseline="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3D3ED6A4-84B5-4E0F-AACB-5DDD65A08580}"/>
              </a:ext>
            </a:extLst>
          </p:cNvPr>
          <p:cNvSpPr/>
          <p:nvPr/>
        </p:nvSpPr>
        <p:spPr>
          <a:xfrm>
            <a:off x="6379245" y="1"/>
            <a:ext cx="6057229" cy="7001903"/>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8" name="Title 7">
            <a:extLst>
              <a:ext uri="{FF2B5EF4-FFF2-40B4-BE49-F238E27FC236}">
                <a16:creationId xmlns:a16="http://schemas.microsoft.com/office/drawing/2014/main" id="{146F0AFE-AADD-4A6A-8100-DF623625BB3F}"/>
              </a:ext>
            </a:extLst>
          </p:cNvPr>
          <p:cNvSpPr>
            <a:spLocks noGrp="1"/>
          </p:cNvSpPr>
          <p:nvPr>
            <p:ph type="title"/>
          </p:nvPr>
        </p:nvSpPr>
        <p:spPr>
          <a:xfrm>
            <a:off x="274639" y="295274"/>
            <a:ext cx="5370696" cy="996307"/>
          </a:xfrm>
        </p:spPr>
        <p:txBody>
          <a:bodyPr/>
          <a:lstStyle>
            <a:lvl1pPr algn="l">
              <a:defRPr/>
            </a:lvl1pPr>
          </a:lstStyle>
          <a:p>
            <a:r>
              <a:rPr lang="en-US"/>
              <a:t>Click to edit Master title style</a:t>
            </a:r>
          </a:p>
        </p:txBody>
      </p:sp>
    </p:spTree>
    <p:extLst>
      <p:ext uri="{BB962C8B-B14F-4D97-AF65-F5344CB8AC3E}">
        <p14:creationId xmlns:p14="http://schemas.microsoft.com/office/powerpoint/2010/main" val="31735185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1_Case study">
    <p:bg>
      <p:bgPr>
        <a:solidFill>
          <a:schemeClr val="tx2"/>
        </a:solidFill>
        <a:effectLst/>
      </p:bgPr>
    </p:bg>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274639" y="2241453"/>
            <a:ext cx="5370696" cy="2033762"/>
          </a:xfrm>
        </p:spPr>
        <p:txBody>
          <a:bodyPr/>
          <a:lstStyle>
            <a:lvl1pPr marL="0" indent="0">
              <a:spcAft>
                <a:spcPts val="1836"/>
              </a:spcAft>
              <a:buNone/>
              <a:defRPr sz="2448" spc="102" baseline="0">
                <a:solidFill>
                  <a:schemeClr val="bg1"/>
                </a:solidFill>
              </a:defRPr>
            </a:lvl1pPr>
            <a:lvl2pPr marL="163204" indent="-163204" algn="l" defTabSz="777164" rtl="0" eaLnBrk="1" latinLnBrk="0" hangingPunct="1">
              <a:lnSpc>
                <a:spcPct val="107000"/>
              </a:lnSpc>
              <a:spcBef>
                <a:spcPts val="0"/>
              </a:spcBef>
              <a:spcAft>
                <a:spcPts val="612"/>
              </a:spcAft>
              <a:buClr>
                <a:schemeClr val="tx2"/>
              </a:buClr>
              <a:buFont typeface="Arial" panose="020B0604020202020204" pitchFamily="34" charset="0"/>
              <a:buChar char="•"/>
              <a:defRPr lang="en-US" sz="2040" kern="1200" spc="102" baseline="0" dirty="0" smtClean="0">
                <a:solidFill>
                  <a:schemeClr val="bg1"/>
                </a:solidFill>
                <a:latin typeface="+mn-lt"/>
                <a:ea typeface="+mn-ea"/>
                <a:cs typeface="Times New Roman" panose="02020603050405020304" pitchFamily="18" charset="0"/>
              </a:defRPr>
            </a:lvl2pPr>
            <a:lvl3pPr marL="581254" indent="-233149" defTabSz="777164">
              <a:buClr>
                <a:schemeClr val="tx2"/>
              </a:buClr>
              <a:defRPr spc="102" baseline="0">
                <a:solidFill>
                  <a:schemeClr val="bg1"/>
                </a:solidFill>
              </a:defRPr>
            </a:lvl3pPr>
            <a:lvl4pPr marL="932597" indent="-233149" defTabSz="777164">
              <a:buClr>
                <a:schemeClr val="tx2"/>
              </a:buClr>
              <a:defRPr spc="102" baseline="0">
                <a:solidFill>
                  <a:schemeClr val="bg1"/>
                </a:solidFill>
              </a:defRPr>
            </a:lvl4pPr>
            <a:lvl5pPr marL="1283940" indent="-233149" defTabSz="777164">
              <a:buClr>
                <a:schemeClr val="tx2"/>
              </a:buClr>
              <a:defRPr spc="102" baseline="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7">
            <a:extLst>
              <a:ext uri="{FF2B5EF4-FFF2-40B4-BE49-F238E27FC236}">
                <a16:creationId xmlns:a16="http://schemas.microsoft.com/office/drawing/2014/main" id="{146F0AFE-AADD-4A6A-8100-DF623625BB3F}"/>
              </a:ext>
            </a:extLst>
          </p:cNvPr>
          <p:cNvSpPr>
            <a:spLocks noGrp="1"/>
          </p:cNvSpPr>
          <p:nvPr>
            <p:ph type="title"/>
          </p:nvPr>
        </p:nvSpPr>
        <p:spPr>
          <a:xfrm>
            <a:off x="274639" y="295274"/>
            <a:ext cx="5370696" cy="1649870"/>
          </a:xfrm>
        </p:spPr>
        <p:txBody>
          <a:bodyPr/>
          <a:lstStyle>
            <a:lvl1pPr algn="l">
              <a:defRPr>
                <a:solidFill>
                  <a:schemeClr val="bg1"/>
                </a:solidFill>
              </a:defRPr>
            </a:lvl1pPr>
          </a:lstStyle>
          <a:p>
            <a:r>
              <a:rPr lang="en-US"/>
              <a:t>Click to edit Master title style</a:t>
            </a:r>
          </a:p>
        </p:txBody>
      </p:sp>
      <p:sp>
        <p:nvSpPr>
          <p:cNvPr id="5" name="Rectangle 4">
            <a:extLst>
              <a:ext uri="{FF2B5EF4-FFF2-40B4-BE49-F238E27FC236}">
                <a16:creationId xmlns:a16="http://schemas.microsoft.com/office/drawing/2014/main" id="{3D3ED6A4-84B5-4E0F-AACB-5DDD65A08580}"/>
              </a:ext>
            </a:extLst>
          </p:cNvPr>
          <p:cNvSpPr/>
          <p:nvPr/>
        </p:nvSpPr>
        <p:spPr>
          <a:xfrm>
            <a:off x="6379245" y="1"/>
            <a:ext cx="6057229" cy="700190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Tree>
    <p:extLst>
      <p:ext uri="{BB962C8B-B14F-4D97-AF65-F5344CB8AC3E}">
        <p14:creationId xmlns:p14="http://schemas.microsoft.com/office/powerpoint/2010/main" val="336528087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D6404DEB-A2FD-47E2-863C-BC52EB636058}"/>
              </a:ext>
            </a:extLst>
          </p:cNvPr>
          <p:cNvSpPr>
            <a:spLocks noGrp="1"/>
          </p:cNvSpPr>
          <p:nvPr>
            <p:ph type="title" hasCustomPrompt="1"/>
          </p:nvPr>
        </p:nvSpPr>
        <p:spPr>
          <a:xfrm>
            <a:off x="1189832" y="3145938"/>
            <a:ext cx="10056812" cy="753369"/>
          </a:xfrm>
          <a:noFill/>
        </p:spPr>
        <p:txBody>
          <a:bodyPr tIns="91440" bIns="91440" anchor="t" anchorCtr="0">
            <a:spAutoFit/>
          </a:bodyPr>
          <a:lstStyle>
            <a:lvl1pPr algn="ctr">
              <a:defRPr lang="en-US" sz="408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Demo title</a:t>
            </a:r>
          </a:p>
        </p:txBody>
      </p:sp>
      <p:sp>
        <p:nvSpPr>
          <p:cNvPr id="2" name="Rectangle 1"/>
          <p:cNvSpPr/>
          <p:nvPr/>
        </p:nvSpPr>
        <p:spPr>
          <a:xfrm>
            <a:off x="5652967" y="2769254"/>
            <a:ext cx="1130541" cy="382308"/>
          </a:xfrm>
          <a:prstGeom prst="rect">
            <a:avLst/>
          </a:prstGeom>
        </p:spPr>
        <p:txBody>
          <a:bodyPr wrap="none">
            <a:spAutoFit/>
          </a:bodyPr>
          <a:lstStyle/>
          <a:p>
            <a:pPr algn="ctr">
              <a:spcBef>
                <a:spcPts val="1224"/>
              </a:spcBef>
              <a:defRPr/>
            </a:pPr>
            <a:r>
              <a:rPr lang="en-US" sz="1836" cap="all" spc="510">
                <a:solidFill>
                  <a:srgbClr val="FFFFFF"/>
                </a:solidFill>
                <a:latin typeface="Segoe UI Semilight" charset="0"/>
                <a:ea typeface="Segoe UI Semilight" charset="0"/>
                <a:cs typeface="Segoe UI Semilight" charset="0"/>
              </a:rPr>
              <a:t>DEMO</a:t>
            </a:r>
          </a:p>
        </p:txBody>
      </p:sp>
    </p:spTree>
    <p:extLst>
      <p:ext uri="{BB962C8B-B14F-4D97-AF65-F5344CB8AC3E}">
        <p14:creationId xmlns:p14="http://schemas.microsoft.com/office/powerpoint/2010/main" val="24262593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3145938"/>
            <a:ext cx="10056812" cy="866374"/>
          </a:xfrm>
          <a:noFill/>
        </p:spPr>
        <p:txBody>
          <a:bodyPr tIns="91440" bIns="91440" anchor="t" anchorCtr="0">
            <a:spAutoFit/>
          </a:bodyPr>
          <a:lstStyle>
            <a:lvl1pPr algn="l">
              <a:defRPr lang="en-US" sz="4896"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3667880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64"/>
            <a:ext cx="11887200" cy="1181862"/>
          </a:xfrm>
          <a:noFill/>
        </p:spPr>
        <p:txBody>
          <a:bodyPr tIns="91440" bIns="91440" anchor="t" anchorCtr="0">
            <a:spAutoFit/>
          </a:bodyPr>
          <a:lstStyle>
            <a:lvl1pPr algn="l">
              <a:defRPr sz="7196" cap="none"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037208134"/>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64"/>
            <a:ext cx="11887200" cy="1181862"/>
          </a:xfrm>
          <a:noFill/>
        </p:spPr>
        <p:txBody>
          <a:bodyPr tIns="91440" bIns="91440" anchor="t" anchorCtr="0">
            <a:spAutoFit/>
          </a:bodyPr>
          <a:lstStyle>
            <a:lvl1pPr algn="l">
              <a:defRPr sz="7196" cap="none"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5254148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68534032"/>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Case study diagram">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7044A0-101A-4FC0-8461-808AD7E0604F}"/>
              </a:ext>
            </a:extLst>
          </p:cNvPr>
          <p:cNvSpPr>
            <a:spLocks noGrp="1"/>
          </p:cNvSpPr>
          <p:nvPr>
            <p:ph type="title"/>
          </p:nvPr>
        </p:nvSpPr>
        <p:spPr>
          <a:xfrm>
            <a:off x="274639" y="295276"/>
            <a:ext cx="5718456" cy="917575"/>
          </a:xfrm>
        </p:spPr>
        <p:txBody>
          <a:bodyPr/>
          <a:lstStyle>
            <a:lvl1pPr algn="l">
              <a:defRPr/>
            </a:lvl1pPr>
          </a:lstStyle>
          <a:p>
            <a:r>
              <a:rPr lang="en-US"/>
              <a:t>Click to edit Master title style</a:t>
            </a:r>
          </a:p>
        </p:txBody>
      </p:sp>
      <p:sp>
        <p:nvSpPr>
          <p:cNvPr id="9" name="Text Placeholder 8">
            <a:extLst>
              <a:ext uri="{FF2B5EF4-FFF2-40B4-BE49-F238E27FC236}">
                <a16:creationId xmlns:a16="http://schemas.microsoft.com/office/drawing/2014/main" id="{90E9AADF-3FC2-4C6C-B73A-4CB1DCC20CFA}"/>
              </a:ext>
            </a:extLst>
          </p:cNvPr>
          <p:cNvSpPr>
            <a:spLocks noGrp="1"/>
          </p:cNvSpPr>
          <p:nvPr>
            <p:ph type="body" sz="quarter" idx="11"/>
          </p:nvPr>
        </p:nvSpPr>
        <p:spPr>
          <a:xfrm>
            <a:off x="274638" y="1895461"/>
            <a:ext cx="5718456" cy="964816"/>
          </a:xfrm>
        </p:spPr>
        <p:txBody>
          <a:bodyPr/>
          <a:lstStyle>
            <a:lvl1pPr marL="0" indent="0">
              <a:spcAft>
                <a:spcPts val="0"/>
              </a:spcAft>
              <a:buNone/>
              <a:defRPr kumimoji="0" lang="en-US" sz="1632" b="0" i="0" u="none" strike="noStrike" kern="1200" cap="none" spc="102" normalizeH="0" baseline="0" dirty="0" smtClean="0">
                <a:ln>
                  <a:noFill/>
                </a:ln>
                <a:solidFill>
                  <a:srgbClr val="0078D7"/>
                </a:solidFill>
                <a:effectLst/>
                <a:uLnTx/>
                <a:uFillTx/>
                <a:latin typeface="Segoe UI Semilight" charset="0"/>
                <a:ea typeface="Segoe UI Semilight" charset="0"/>
                <a:cs typeface="Segoe UI Semilight" charset="0"/>
              </a:defRPr>
            </a:lvl1pPr>
            <a:lvl2pPr marL="0" indent="0">
              <a:spcAft>
                <a:spcPts val="612"/>
              </a:spcAft>
              <a:buClr>
                <a:schemeClr val="tx2"/>
              </a:buClr>
              <a:buFont typeface="Arial" panose="020B0604020202020204" pitchFamily="34" charset="0"/>
              <a:buNone/>
              <a:defRPr kumimoji="0" lang="en-US" sz="1428" b="0" i="0" u="none" strike="noStrike" kern="1200" cap="none" spc="102" normalizeH="0" baseline="0" dirty="0" smtClean="0">
                <a:ln>
                  <a:noFill/>
                </a:ln>
                <a:solidFill>
                  <a:srgbClr val="D2D2D2">
                    <a:lumMod val="10000"/>
                  </a:srgbClr>
                </a:solidFill>
                <a:effectLst/>
                <a:uLnTx/>
                <a:uFillTx/>
                <a:latin typeface="Segoe UI Semilight" charset="0"/>
                <a:ea typeface="Segoe UI Semilight" charset="0"/>
                <a:cs typeface="Segoe UI Semilight" charset="0"/>
              </a:defRPr>
            </a:lvl2pPr>
            <a:lvl3pPr marL="0" indent="0">
              <a:buNone/>
              <a:defRPr kumimoji="0" lang="en-US" sz="1020" b="1" i="0" u="none" strike="noStrike" kern="1200" cap="none" spc="102" normalizeH="0" baseline="0" dirty="0" smtClean="0">
                <a:ln>
                  <a:noFill/>
                </a:ln>
                <a:solidFill>
                  <a:srgbClr val="0078D7"/>
                </a:solidFill>
                <a:effectLst/>
                <a:uLnTx/>
                <a:uFillTx/>
                <a:latin typeface="Segoe UI Semibold" charset="0"/>
                <a:ea typeface="Segoe UI Semibold" charset="0"/>
                <a:cs typeface="Segoe UI Semibold" charset="0"/>
              </a:defRPr>
            </a:lvl3pPr>
          </a:lstStyle>
          <a:p>
            <a:pPr lvl="0"/>
            <a:r>
              <a:rPr lang="en-US"/>
              <a:t>Click to edit Master text styles</a:t>
            </a:r>
          </a:p>
          <a:p>
            <a:pPr lvl="1"/>
            <a:r>
              <a:rPr lang="en-US"/>
              <a:t>Second level</a:t>
            </a:r>
          </a:p>
          <a:p>
            <a:pPr lvl="2"/>
            <a:r>
              <a:rPr lang="en-US"/>
              <a:t>Third level</a:t>
            </a:r>
          </a:p>
        </p:txBody>
      </p:sp>
      <p:sp>
        <p:nvSpPr>
          <p:cNvPr id="4" name="Rectangle 3">
            <a:extLst>
              <a:ext uri="{FF2B5EF4-FFF2-40B4-BE49-F238E27FC236}">
                <a16:creationId xmlns:a16="http://schemas.microsoft.com/office/drawing/2014/main" id="{780E5592-BCF2-4359-A15B-37F10939823B}"/>
              </a:ext>
            </a:extLst>
          </p:cNvPr>
          <p:cNvSpPr/>
          <p:nvPr/>
        </p:nvSpPr>
        <p:spPr bwMode="auto">
          <a:xfrm>
            <a:off x="0" y="5677428"/>
            <a:ext cx="12436475" cy="1317097"/>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836" err="1"/>
          </a:p>
        </p:txBody>
      </p:sp>
    </p:spTree>
    <p:extLst>
      <p:ext uri="{BB962C8B-B14F-4D97-AF65-F5344CB8AC3E}">
        <p14:creationId xmlns:p14="http://schemas.microsoft.com/office/powerpoint/2010/main" val="3971413321"/>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60668093"/>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549897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8FBB2BD-846C-4813-B494-1EA4319C74C7}"/>
              </a:ext>
            </a:extLst>
          </p:cNvPr>
          <p:cNvSpPr/>
          <p:nvPr/>
        </p:nvSpPr>
        <p:spPr>
          <a:xfrm>
            <a:off x="0" y="1212849"/>
            <a:ext cx="12436475" cy="5789054"/>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5" name="Text Placeholder 4"/>
          <p:cNvSpPr>
            <a:spLocks noGrp="1"/>
          </p:cNvSpPr>
          <p:nvPr>
            <p:ph type="body" sz="quarter" idx="10"/>
          </p:nvPr>
        </p:nvSpPr>
        <p:spPr>
          <a:xfrm>
            <a:off x="274638" y="1393870"/>
            <a:ext cx="11887199" cy="1462791"/>
          </a:xfrm>
        </p:spPr>
        <p:txBody>
          <a:bodyPr/>
          <a:lstStyle>
            <a:lvl1pPr marL="0" indent="0">
              <a:buNone/>
              <a:defRPr sz="1428">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20" indent="0">
              <a:buNone/>
              <a:defRPr sz="1428">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381" indent="0">
              <a:buNone/>
              <a:defRPr sz="1428">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249" indent="0">
              <a:buNone/>
              <a:defRPr sz="1428">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593" indent="0">
              <a:buNone/>
              <a:defRPr sz="1428">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95937800"/>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Closing logo slide">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74638" y="6294478"/>
            <a:ext cx="11887199" cy="403187"/>
          </a:xfrm>
          <a:prstGeom prst="rect">
            <a:avLst/>
          </a:prstGeom>
          <a:noFill/>
          <a:ln w="12700">
            <a:noFill/>
            <a:miter lim="800000"/>
            <a:headEnd type="none" w="sm" len="sm"/>
            <a:tailEnd type="none" w="sm" len="sm"/>
          </a:ln>
          <a:effectLst/>
        </p:spPr>
        <p:txBody>
          <a:bodyPr vert="horz" wrap="square" lIns="182828" tIns="146262" rIns="182828" bIns="146262" numCol="1" anchor="t" anchorCtr="0" compatLnSpc="1">
            <a:prstTxWarp prst="textNoShape">
              <a:avLst/>
            </a:prstTxWarp>
            <a:spAutoFit/>
          </a:bodyPr>
          <a:lstStyle/>
          <a:p>
            <a:pPr defTabSz="931932" eaLnBrk="0" hangingPunct="0"/>
            <a:r>
              <a:rPr lang="en-US" sz="700">
                <a:gradFill>
                  <a:gsLst>
                    <a:gs pos="0">
                      <a:srgbClr val="505050"/>
                    </a:gs>
                    <a:gs pos="100000">
                      <a:srgbClr val="505050"/>
                    </a:gs>
                  </a:gsLst>
                  <a:lin ang="5400000" scaled="0"/>
                </a:gradFill>
                <a:cs typeface="Segoe UI" pitchFamily="34" charset="0"/>
              </a:rPr>
              <a:t>© 2018 Microsoft Corporation. All rights reserved. </a:t>
            </a:r>
          </a:p>
        </p:txBody>
      </p:sp>
      <p:pic>
        <p:nvPicPr>
          <p:cNvPr id="4" name="Picture 3"/>
          <p:cNvPicPr>
            <a:picLocks noChangeAspect="1"/>
          </p:cNvPicPr>
          <p:nvPr/>
        </p:nvPicPr>
        <p:blipFill>
          <a:blip r:embed="rId2"/>
          <a:stretch>
            <a:fillRect/>
          </a:stretch>
        </p:blipFill>
        <p:spPr>
          <a:xfrm>
            <a:off x="459232" y="3145040"/>
            <a:ext cx="3291840" cy="705834"/>
          </a:xfrm>
          <a:prstGeom prst="rect">
            <a:avLst/>
          </a:prstGeom>
        </p:spPr>
      </p:pic>
    </p:spTree>
    <p:extLst>
      <p:ext uri="{BB962C8B-B14F-4D97-AF65-F5344CB8AC3E}">
        <p14:creationId xmlns:p14="http://schemas.microsoft.com/office/powerpoint/2010/main" val="1982258880"/>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74638" y="6294478"/>
            <a:ext cx="11887199" cy="403187"/>
          </a:xfrm>
          <a:prstGeom prst="rect">
            <a:avLst/>
          </a:prstGeom>
          <a:noFill/>
          <a:ln w="12700">
            <a:noFill/>
            <a:miter lim="800000"/>
            <a:headEnd type="none" w="sm" len="sm"/>
            <a:tailEnd type="none" w="sm" len="sm"/>
          </a:ln>
          <a:effectLst/>
        </p:spPr>
        <p:txBody>
          <a:bodyPr vert="horz" wrap="square" lIns="182828" tIns="146262" rIns="182828" bIns="146262" numCol="1" anchor="t" anchorCtr="0" compatLnSpc="1">
            <a:prstTxWarp prst="textNoShape">
              <a:avLst/>
            </a:prstTxWarp>
            <a:spAutoFit/>
          </a:bodyPr>
          <a:lstStyle/>
          <a:p>
            <a:pPr defTabSz="931932" eaLnBrk="0" hangingPunct="0"/>
            <a:r>
              <a:rPr lang="en-US" sz="700">
                <a:gradFill>
                  <a:gsLst>
                    <a:gs pos="0">
                      <a:srgbClr val="FFFFFF"/>
                    </a:gs>
                    <a:gs pos="100000">
                      <a:srgbClr val="FFFFFF"/>
                    </a:gs>
                  </a:gsLst>
                  <a:lin ang="5400000" scaled="0"/>
                </a:gradFill>
                <a:cs typeface="Segoe UI" pitchFamily="34" charset="0"/>
              </a:rPr>
              <a:t>© 2018 Microsoft Corporation. All rights reserved. </a:t>
            </a:r>
          </a:p>
        </p:txBody>
      </p:sp>
      <p:pic>
        <p:nvPicPr>
          <p:cNvPr id="4" name="Picture 3"/>
          <p:cNvPicPr>
            <a:picLocks noChangeAspect="1"/>
          </p:cNvPicPr>
          <p:nvPr/>
        </p:nvPicPr>
        <p:blipFill>
          <a:blip r:embed="rId2"/>
          <a:stretch>
            <a:fillRect/>
          </a:stretch>
        </p:blipFill>
        <p:spPr>
          <a:xfrm>
            <a:off x="459234" y="3145040"/>
            <a:ext cx="3291840" cy="705836"/>
          </a:xfrm>
          <a:prstGeom prst="rect">
            <a:avLst/>
          </a:prstGeom>
        </p:spPr>
      </p:pic>
    </p:spTree>
    <p:extLst>
      <p:ext uri="{BB962C8B-B14F-4D97-AF65-F5344CB8AC3E}">
        <p14:creationId xmlns:p14="http://schemas.microsoft.com/office/powerpoint/2010/main" val="11145375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40" y="1212852"/>
            <a:ext cx="11887200" cy="2658485"/>
          </a:xfrm>
          <a:prstGeom prst="rect">
            <a:avLst/>
          </a:prstGeom>
        </p:spPr>
        <p:txBody>
          <a:bodyPr/>
          <a:lstStyle>
            <a:lvl1pPr marL="290401" indent="-290401">
              <a:buClr>
                <a:schemeClr val="tx1"/>
              </a:buClr>
              <a:buSzPct val="90000"/>
              <a:buFont typeface="Arial" pitchFamily="34" charset="0"/>
              <a:buChar char="•"/>
              <a:defRPr sz="359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281" indent="-280881">
              <a:buClr>
                <a:schemeClr val="tx1"/>
              </a:buClr>
              <a:buSzPct val="90000"/>
              <a:buFont typeface="Arial" pitchFamily="34" charset="0"/>
              <a:buChar char="•"/>
              <a:defRPr sz="3198">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682" indent="-290401">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195" indent="-228513">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706" indent="-228513">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3"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8"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15965545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18839873"/>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98371309"/>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slideLayout" Target="../slideLayouts/slideLayout39.xml"/><Relationship Id="rId18" Type="http://schemas.openxmlformats.org/officeDocument/2006/relationships/slideLayout" Target="../slideLayouts/slideLayout44.xml"/><Relationship Id="rId3" Type="http://schemas.openxmlformats.org/officeDocument/2006/relationships/slideLayout" Target="../slideLayouts/slideLayout29.xml"/><Relationship Id="rId21" Type="http://schemas.openxmlformats.org/officeDocument/2006/relationships/slideLayout" Target="../slideLayouts/slideLayout47.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17" Type="http://schemas.openxmlformats.org/officeDocument/2006/relationships/slideLayout" Target="../slideLayouts/slideLayout43.xml"/><Relationship Id="rId2" Type="http://schemas.openxmlformats.org/officeDocument/2006/relationships/slideLayout" Target="../slideLayouts/slideLayout28.xml"/><Relationship Id="rId16" Type="http://schemas.openxmlformats.org/officeDocument/2006/relationships/slideLayout" Target="../slideLayouts/slideLayout42.xml"/><Relationship Id="rId20" Type="http://schemas.openxmlformats.org/officeDocument/2006/relationships/slideLayout" Target="../slideLayouts/slideLayout46.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5" Type="http://schemas.openxmlformats.org/officeDocument/2006/relationships/slideLayout" Target="../slideLayouts/slideLayout41.xml"/><Relationship Id="rId23" Type="http://schemas.openxmlformats.org/officeDocument/2006/relationships/image" Target="../media/image1.png"/><Relationship Id="rId10" Type="http://schemas.openxmlformats.org/officeDocument/2006/relationships/slideLayout" Target="../slideLayouts/slideLayout36.xml"/><Relationship Id="rId19" Type="http://schemas.openxmlformats.org/officeDocument/2006/relationships/slideLayout" Target="../slideLayouts/slideLayout45.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slideLayout" Target="../slideLayouts/slideLayout40.xml"/><Relationship Id="rId22"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5.xml"/><Relationship Id="rId13" Type="http://schemas.openxmlformats.org/officeDocument/2006/relationships/slideLayout" Target="../slideLayouts/slideLayout60.xml"/><Relationship Id="rId18" Type="http://schemas.openxmlformats.org/officeDocument/2006/relationships/slideLayout" Target="../slideLayouts/slideLayout65.xml"/><Relationship Id="rId26" Type="http://schemas.openxmlformats.org/officeDocument/2006/relationships/slideLayout" Target="../slideLayouts/slideLayout73.xml"/><Relationship Id="rId3" Type="http://schemas.openxmlformats.org/officeDocument/2006/relationships/slideLayout" Target="../slideLayouts/slideLayout50.xml"/><Relationship Id="rId21" Type="http://schemas.openxmlformats.org/officeDocument/2006/relationships/slideLayout" Target="../slideLayouts/slideLayout68.xml"/><Relationship Id="rId7" Type="http://schemas.openxmlformats.org/officeDocument/2006/relationships/slideLayout" Target="../slideLayouts/slideLayout54.xml"/><Relationship Id="rId12" Type="http://schemas.openxmlformats.org/officeDocument/2006/relationships/slideLayout" Target="../slideLayouts/slideLayout59.xml"/><Relationship Id="rId17" Type="http://schemas.openxmlformats.org/officeDocument/2006/relationships/slideLayout" Target="../slideLayouts/slideLayout64.xml"/><Relationship Id="rId25" Type="http://schemas.openxmlformats.org/officeDocument/2006/relationships/slideLayout" Target="../slideLayouts/slideLayout72.xml"/><Relationship Id="rId2" Type="http://schemas.openxmlformats.org/officeDocument/2006/relationships/slideLayout" Target="../slideLayouts/slideLayout49.xml"/><Relationship Id="rId16" Type="http://schemas.openxmlformats.org/officeDocument/2006/relationships/slideLayout" Target="../slideLayouts/slideLayout63.xml"/><Relationship Id="rId20" Type="http://schemas.openxmlformats.org/officeDocument/2006/relationships/slideLayout" Target="../slideLayouts/slideLayout67.xml"/><Relationship Id="rId29" Type="http://schemas.openxmlformats.org/officeDocument/2006/relationships/slideLayout" Target="../slideLayouts/slideLayout76.xml"/><Relationship Id="rId1" Type="http://schemas.openxmlformats.org/officeDocument/2006/relationships/slideLayout" Target="../slideLayouts/slideLayout48.xml"/><Relationship Id="rId6" Type="http://schemas.openxmlformats.org/officeDocument/2006/relationships/slideLayout" Target="../slideLayouts/slideLayout53.xml"/><Relationship Id="rId11" Type="http://schemas.openxmlformats.org/officeDocument/2006/relationships/slideLayout" Target="../slideLayouts/slideLayout58.xml"/><Relationship Id="rId24" Type="http://schemas.openxmlformats.org/officeDocument/2006/relationships/slideLayout" Target="../slideLayouts/slideLayout71.xml"/><Relationship Id="rId5" Type="http://schemas.openxmlformats.org/officeDocument/2006/relationships/slideLayout" Target="../slideLayouts/slideLayout52.xml"/><Relationship Id="rId15" Type="http://schemas.openxmlformats.org/officeDocument/2006/relationships/slideLayout" Target="../slideLayouts/slideLayout62.xml"/><Relationship Id="rId23" Type="http://schemas.openxmlformats.org/officeDocument/2006/relationships/slideLayout" Target="../slideLayouts/slideLayout70.xml"/><Relationship Id="rId28" Type="http://schemas.openxmlformats.org/officeDocument/2006/relationships/slideLayout" Target="../slideLayouts/slideLayout75.xml"/><Relationship Id="rId10" Type="http://schemas.openxmlformats.org/officeDocument/2006/relationships/slideLayout" Target="../slideLayouts/slideLayout57.xml"/><Relationship Id="rId19" Type="http://schemas.openxmlformats.org/officeDocument/2006/relationships/slideLayout" Target="../slideLayouts/slideLayout66.xml"/><Relationship Id="rId4" Type="http://schemas.openxmlformats.org/officeDocument/2006/relationships/slideLayout" Target="../slideLayouts/slideLayout51.xml"/><Relationship Id="rId9" Type="http://schemas.openxmlformats.org/officeDocument/2006/relationships/slideLayout" Target="../slideLayouts/slideLayout56.xml"/><Relationship Id="rId14" Type="http://schemas.openxmlformats.org/officeDocument/2006/relationships/slideLayout" Target="../slideLayouts/slideLayout61.xml"/><Relationship Id="rId22" Type="http://schemas.openxmlformats.org/officeDocument/2006/relationships/slideLayout" Target="../slideLayouts/slideLayout69.xml"/><Relationship Id="rId27" Type="http://schemas.openxmlformats.org/officeDocument/2006/relationships/slideLayout" Target="../slideLayouts/slideLayout74.xml"/><Relationship Id="rId30"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28"/>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170" r:id="rId1"/>
    <p:sldLayoutId id="2147484167" r:id="rId2"/>
    <p:sldLayoutId id="2147484087" r:id="rId3"/>
    <p:sldLayoutId id="2147484098" r:id="rId4"/>
    <p:sldLayoutId id="2147484107" r:id="rId5"/>
    <p:sldLayoutId id="2147484086" r:id="rId6"/>
    <p:sldLayoutId id="2147484099" r:id="rId7"/>
    <p:sldLayoutId id="2147484100" r:id="rId8"/>
    <p:sldLayoutId id="2147484106" r:id="rId9"/>
    <p:sldLayoutId id="2147484089" r:id="rId10"/>
    <p:sldLayoutId id="2147484092" r:id="rId11"/>
    <p:sldLayoutId id="2147484105" r:id="rId12"/>
    <p:sldLayoutId id="2147484182" r:id="rId13"/>
    <p:sldLayoutId id="2147484130" r:id="rId14"/>
    <p:sldLayoutId id="2147484101" r:id="rId15"/>
    <p:sldLayoutId id="2147484102" r:id="rId16"/>
    <p:sldLayoutId id="2147484093" r:id="rId17"/>
    <p:sldLayoutId id="2147484127" r:id="rId18"/>
    <p:sldLayoutId id="2147484128" r:id="rId19"/>
    <p:sldLayoutId id="2147484129" r:id="rId20"/>
    <p:sldLayoutId id="2147484094" r:id="rId21"/>
    <p:sldLayoutId id="2147484195" r:id="rId22"/>
    <p:sldLayoutId id="2147484096" r:id="rId23"/>
    <p:sldLayoutId id="2147484267" r:id="rId24"/>
    <p:sldLayoutId id="2147484268" r:id="rId25"/>
    <p:sldLayoutId id="2147484300" r:id="rId26"/>
  </p:sldLayoutIdLst>
  <p:transition>
    <p:fade/>
  </p:transition>
  <p:hf sldNum="0" hdr="0" ftr="0" dt="0"/>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23"/>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3588427678"/>
      </p:ext>
    </p:extLst>
  </p:cSld>
  <p:clrMap bg1="dk1" tx1="lt1" bg2="dk2" tx2="lt2" accent1="accent1" accent2="accent2" accent3="accent3" accent4="accent4" accent5="accent5" accent6="accent6" hlink="hlink" folHlink="folHlink"/>
  <p:sldLayoutIdLst>
    <p:sldLayoutId id="2147484266" r:id="rId1"/>
    <p:sldLayoutId id="2147484236" r:id="rId2"/>
    <p:sldLayoutId id="2147484240" r:id="rId3"/>
    <p:sldLayoutId id="2147484241" r:id="rId4"/>
    <p:sldLayoutId id="2147484244" r:id="rId5"/>
    <p:sldLayoutId id="2147484245" r:id="rId6"/>
    <p:sldLayoutId id="2147484247" r:id="rId7"/>
    <p:sldLayoutId id="2147484249" r:id="rId8"/>
    <p:sldLayoutId id="2147484250" r:id="rId9"/>
    <p:sldLayoutId id="2147484264" r:id="rId10"/>
    <p:sldLayoutId id="2147484251" r:id="rId11"/>
    <p:sldLayoutId id="2147484252" r:id="rId12"/>
    <p:sldLayoutId id="2147484253" r:id="rId13"/>
    <p:sldLayoutId id="2147484254" r:id="rId14"/>
    <p:sldLayoutId id="2147484256" r:id="rId15"/>
    <p:sldLayoutId id="2147484257" r:id="rId16"/>
    <p:sldLayoutId id="2147484258" r:id="rId17"/>
    <p:sldLayoutId id="2147484259" r:id="rId18"/>
    <p:sldLayoutId id="2147484260" r:id="rId19"/>
    <p:sldLayoutId id="2147484261" r:id="rId20"/>
    <p:sldLayoutId id="2147484263" r:id="rId21"/>
  </p:sldLayoutIdLst>
  <p:transition>
    <p:fade/>
  </p:transition>
  <p:hf sldNum="0" hdr="0" ftr="0" dt="0"/>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1" y="1212852"/>
            <a:ext cx="11887198" cy="173274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1286970"/>
      </p:ext>
    </p:extLst>
  </p:cSld>
  <p:clrMap bg1="lt1" tx1="dk1" bg2="lt2" tx2="dk2" accent1="accent1" accent2="accent2" accent3="accent3" accent4="accent4" accent5="accent5" accent6="accent6" hlink="hlink" folHlink="folHlink"/>
  <p:sldLayoutIdLst>
    <p:sldLayoutId id="2147484270" r:id="rId1"/>
    <p:sldLayoutId id="2147484271" r:id="rId2"/>
    <p:sldLayoutId id="2147484272" r:id="rId3"/>
    <p:sldLayoutId id="2147484273" r:id="rId4"/>
    <p:sldLayoutId id="2147484274" r:id="rId5"/>
    <p:sldLayoutId id="2147484275" r:id="rId6"/>
    <p:sldLayoutId id="2147484276" r:id="rId7"/>
    <p:sldLayoutId id="2147484277" r:id="rId8"/>
    <p:sldLayoutId id="2147484278" r:id="rId9"/>
    <p:sldLayoutId id="2147484279" r:id="rId10"/>
    <p:sldLayoutId id="2147484280" r:id="rId11"/>
    <p:sldLayoutId id="2147484281" r:id="rId12"/>
    <p:sldLayoutId id="2147484282" r:id="rId13"/>
    <p:sldLayoutId id="2147484283" r:id="rId14"/>
    <p:sldLayoutId id="2147484284" r:id="rId15"/>
    <p:sldLayoutId id="2147484285" r:id="rId16"/>
    <p:sldLayoutId id="2147484287" r:id="rId17"/>
    <p:sldLayoutId id="2147484288" r:id="rId18"/>
    <p:sldLayoutId id="2147484289" r:id="rId19"/>
    <p:sldLayoutId id="2147484290" r:id="rId20"/>
    <p:sldLayoutId id="2147484291" r:id="rId21"/>
    <p:sldLayoutId id="2147484292" r:id="rId22"/>
    <p:sldLayoutId id="2147484293" r:id="rId23"/>
    <p:sldLayoutId id="2147484294" r:id="rId24"/>
    <p:sldLayoutId id="2147484295" r:id="rId25"/>
    <p:sldLayoutId id="2147484296" r:id="rId26"/>
    <p:sldLayoutId id="2147484297" r:id="rId27"/>
    <p:sldLayoutId id="2147484298" r:id="rId28"/>
    <p:sldLayoutId id="2147484299" r:id="rId29"/>
  </p:sldLayoutIdLst>
  <p:transition>
    <p:fade/>
  </p:transition>
  <p:txStyles>
    <p:titleStyle>
      <a:lvl1pPr algn="ctr" defTabSz="932563" rtl="0" eaLnBrk="1" latinLnBrk="0" hangingPunct="1">
        <a:lnSpc>
          <a:spcPct val="90000"/>
        </a:lnSpc>
        <a:spcBef>
          <a:spcPct val="0"/>
        </a:spcBef>
        <a:buNone/>
        <a:defRPr lang="en-US" sz="2856" b="0" kern="1200" cap="all" spc="510" baseline="0" dirty="0">
          <a:ln w="3175">
            <a:noFill/>
          </a:ln>
          <a:solidFill>
            <a:schemeClr val="tx2"/>
          </a:solidFill>
          <a:effectLst/>
          <a:latin typeface="Segoe UI Semilight" charset="0"/>
          <a:ea typeface="+mn-ea"/>
          <a:cs typeface="Segoe UI Semilight" charset="0"/>
        </a:defRPr>
      </a:lvl1pPr>
    </p:titleStyle>
    <p:bodyStyle>
      <a:lvl1pPr marL="342834" marR="0" indent="-342834" algn="l" defTabSz="932563" rtl="0" eaLnBrk="1" fontAlgn="auto" latinLnBrk="0" hangingPunct="1">
        <a:lnSpc>
          <a:spcPct val="100000"/>
        </a:lnSpc>
        <a:spcBef>
          <a:spcPct val="20000"/>
        </a:spcBef>
        <a:spcAft>
          <a:spcPts val="0"/>
        </a:spcAft>
        <a:buClrTx/>
        <a:buSzPct val="90000"/>
        <a:buFont typeface="Arial" pitchFamily="34" charset="0"/>
        <a:buChar char="•"/>
        <a:tabLst/>
        <a:defRPr sz="2448" kern="1200" spc="0" baseline="0">
          <a:solidFill>
            <a:schemeClr val="tx1"/>
          </a:solidFill>
          <a:latin typeface="+mj-lt"/>
          <a:ea typeface="+mn-ea"/>
          <a:cs typeface="+mn-cs"/>
        </a:defRPr>
      </a:lvl1pPr>
      <a:lvl2pPr marL="584088" marR="0" indent="-241253" algn="l" defTabSz="932563" rtl="0" eaLnBrk="1" fontAlgn="auto" latinLnBrk="0" hangingPunct="1">
        <a:lnSpc>
          <a:spcPct val="100000"/>
        </a:lnSpc>
        <a:spcBef>
          <a:spcPct val="20000"/>
        </a:spcBef>
        <a:spcAft>
          <a:spcPts val="0"/>
        </a:spcAft>
        <a:buClrTx/>
        <a:buSzPct val="90000"/>
        <a:buFont typeface="Arial" pitchFamily="34" charset="0"/>
        <a:buChar char="•"/>
        <a:tabLst/>
        <a:defRPr sz="1836" kern="1200" spc="0" baseline="0">
          <a:solidFill>
            <a:schemeClr val="tx1"/>
          </a:solidFill>
          <a:latin typeface="+mn-lt"/>
          <a:ea typeface="+mn-ea"/>
          <a:cs typeface="+mn-cs"/>
        </a:defRPr>
      </a:lvl2pPr>
      <a:lvl3pPr marL="799946" marR="0" indent="-228557" algn="l" defTabSz="932563" rtl="0" eaLnBrk="1" fontAlgn="auto" latinLnBrk="0" hangingPunct="1">
        <a:lnSpc>
          <a:spcPct val="100000"/>
        </a:lnSpc>
        <a:spcBef>
          <a:spcPct val="20000"/>
        </a:spcBef>
        <a:spcAft>
          <a:spcPts val="0"/>
        </a:spcAft>
        <a:buClrTx/>
        <a:buSzPct val="90000"/>
        <a:buFont typeface="Arial" pitchFamily="34" charset="0"/>
        <a:buChar char="•"/>
        <a:tabLst/>
        <a:defRPr sz="1632" kern="1200" spc="0" baseline="0">
          <a:solidFill>
            <a:schemeClr val="tx1"/>
          </a:solidFill>
          <a:latin typeface="+mn-lt"/>
          <a:ea typeface="+mn-ea"/>
          <a:cs typeface="+mn-cs"/>
        </a:defRPr>
      </a:lvl3pPr>
      <a:lvl4pPr marL="1028503" marR="0" indent="-228557" algn="l" defTabSz="932563" rtl="0" eaLnBrk="1" fontAlgn="auto" latinLnBrk="0" hangingPunct="1">
        <a:lnSpc>
          <a:spcPct val="100000"/>
        </a:lnSpc>
        <a:spcBef>
          <a:spcPct val="20000"/>
        </a:spcBef>
        <a:spcAft>
          <a:spcPts val="0"/>
        </a:spcAft>
        <a:buClrTx/>
        <a:buSzPct val="90000"/>
        <a:buFont typeface="Arial" pitchFamily="34" charset="0"/>
        <a:buChar char="•"/>
        <a:tabLst/>
        <a:defRPr sz="1428" kern="1200" spc="0" baseline="0">
          <a:solidFill>
            <a:schemeClr val="tx1"/>
          </a:solidFill>
          <a:latin typeface="+mn-lt"/>
          <a:ea typeface="+mn-ea"/>
          <a:cs typeface="+mn-cs"/>
        </a:defRPr>
      </a:lvl4pPr>
      <a:lvl5pPr marL="1257058" marR="0" indent="-228557" algn="l" defTabSz="932563" rtl="0" eaLnBrk="1" fontAlgn="auto" latinLnBrk="0" hangingPunct="1">
        <a:lnSpc>
          <a:spcPct val="100000"/>
        </a:lnSpc>
        <a:spcBef>
          <a:spcPct val="20000"/>
        </a:spcBef>
        <a:spcAft>
          <a:spcPts val="0"/>
        </a:spcAft>
        <a:buClrTx/>
        <a:buSzPct val="90000"/>
        <a:buFont typeface="Arial" pitchFamily="34" charset="0"/>
        <a:buChar char="•"/>
        <a:tabLst/>
        <a:defRPr sz="1428" kern="1200" spc="0" baseline="0">
          <a:solidFill>
            <a:schemeClr val="tx1"/>
          </a:soli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2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25.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6.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27.png"/><Relationship Id="rId7" Type="http://schemas.openxmlformats.org/officeDocument/2006/relationships/image" Target="../media/image30.png"/><Relationship Id="rId2" Type="http://schemas.openxmlformats.org/officeDocument/2006/relationships/notesSlide" Target="../notesSlides/notesSlide18.xml"/><Relationship Id="rId1" Type="http://schemas.openxmlformats.org/officeDocument/2006/relationships/slideLayout" Target="../slideLayouts/slideLayout11.xml"/><Relationship Id="rId6" Type="http://schemas.openxmlformats.org/officeDocument/2006/relationships/image" Target="../media/image29.png"/><Relationship Id="rId5" Type="http://schemas.openxmlformats.org/officeDocument/2006/relationships/image" Target="../media/image28.png"/><Relationship Id="rId10" Type="http://schemas.openxmlformats.org/officeDocument/2006/relationships/image" Target="../media/image26.png"/><Relationship Id="rId4" Type="http://schemas.openxmlformats.org/officeDocument/2006/relationships/image" Target="../media/image23.png"/><Relationship Id="rId9" Type="http://schemas.openxmlformats.org/officeDocument/2006/relationships/image" Target="../media/image2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25.xml"/></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3.xml"/><Relationship Id="rId1" Type="http://schemas.openxmlformats.org/officeDocument/2006/relationships/slideLayout" Target="../slideLayouts/slideLayout6.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4.xml"/><Relationship Id="rId1" Type="http://schemas.openxmlformats.org/officeDocument/2006/relationships/slideLayout" Target="../slideLayouts/slideLayout25.xml"/></Relationships>
</file>

<file path=ppt/slides/_rels/slide26.xml.rels><?xml version="1.0" encoding="UTF-8" standalone="yes"?>
<Relationships xmlns="http://schemas.openxmlformats.org/package/2006/relationships"><Relationship Id="rId3" Type="http://schemas.openxmlformats.org/officeDocument/2006/relationships/image" Target="../media/image39.tiff"/><Relationship Id="rId2" Type="http://schemas.openxmlformats.org/officeDocument/2006/relationships/notesSlide" Target="../notesSlides/notesSlide25.xml"/><Relationship Id="rId1" Type="http://schemas.openxmlformats.org/officeDocument/2006/relationships/slideLayout" Target="../slideLayouts/slideLayout6.xml"/><Relationship Id="rId4" Type="http://schemas.openxmlformats.org/officeDocument/2006/relationships/image" Target="../media/image40.emf"/></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41.tiff"/><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4.xml"/></Relationships>
</file>

<file path=ppt/slides/_rels/slide30.xml.rels><?xml version="1.0" encoding="UTF-8" standalone="yes"?>
<Relationships xmlns="http://schemas.openxmlformats.org/package/2006/relationships"><Relationship Id="rId3" Type="http://schemas.openxmlformats.org/officeDocument/2006/relationships/hyperlink" Target="https://docs.microsoft.com/en-us/virtualization/windowscontainers/manage-containers/swarm-mode" TargetMode="External"/><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0.xml"/><Relationship Id="rId1" Type="http://schemas.openxmlformats.org/officeDocument/2006/relationships/slideLayout" Target="../slideLayouts/slideLayout25.xml"/></Relationships>
</file>

<file path=ppt/slides/_rels/slide3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1.xml"/><Relationship Id="rId1" Type="http://schemas.openxmlformats.org/officeDocument/2006/relationships/slideLayout" Target="../slideLayouts/slideLayout2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6.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image" Target="../media/image15.pn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274702" y="2125677"/>
            <a:ext cx="6402388" cy="3657560"/>
          </a:xfrm>
        </p:spPr>
        <p:txBody>
          <a:bodyPr/>
          <a:lstStyle/>
          <a:p>
            <a:r>
              <a:rPr lang="en-US" sz="3750" dirty="0">
                <a:ea typeface="+mj-lt"/>
                <a:cs typeface="+mj-lt"/>
              </a:rPr>
              <a:t>Modernizing Applications with Containers and Orchestrators</a:t>
            </a:r>
            <a:endParaRPr lang="en-US" dirty="0"/>
          </a:p>
        </p:txBody>
      </p:sp>
    </p:spTree>
    <p:extLst>
      <p:ext uri="{BB962C8B-B14F-4D97-AF65-F5344CB8AC3E}">
        <p14:creationId xmlns:p14="http://schemas.microsoft.com/office/powerpoint/2010/main" val="2715238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p:cNvPicPr>
            <a:picLocks noGrp="1" noChangeAspect="1"/>
          </p:cNvPicPr>
          <p:nvPr>
            <p:ph type="pic" sz="quarter" idx="10"/>
          </p:nvPr>
        </p:nvPicPr>
        <p:blipFill>
          <a:blip r:embed="rId3"/>
          <a:srcRect l="20120" r="20120"/>
          <a:stretch>
            <a:fillRect/>
          </a:stretch>
        </p:blipFill>
        <p:spPr/>
      </p:pic>
      <p:sp>
        <p:nvSpPr>
          <p:cNvPr id="6" name="Title 1"/>
          <p:cNvSpPr>
            <a:spLocks noGrp="1"/>
          </p:cNvSpPr>
          <p:nvPr>
            <p:ph type="title"/>
          </p:nvPr>
        </p:nvSpPr>
        <p:spPr>
          <a:xfrm>
            <a:off x="37644" y="296862"/>
            <a:ext cx="5867400" cy="2179058"/>
          </a:xfrm>
        </p:spPr>
        <p:txBody>
          <a:bodyPr/>
          <a:lstStyle/>
          <a:p>
            <a:r>
              <a:rPr lang="en-US" sz="4800" dirty="0"/>
              <a:t>Demonstration: </a:t>
            </a:r>
            <a:r>
              <a:rPr lang="en-US" sz="4800" i="1" dirty="0"/>
              <a:t>Working with Docker Registry </a:t>
            </a:r>
            <a:endParaRPr lang="en-US" sz="4800" i="1" dirty="0">
              <a:solidFill>
                <a:schemeClr val="accent3"/>
              </a:solidFill>
            </a:endParaRPr>
          </a:p>
        </p:txBody>
      </p:sp>
      <p:sp>
        <p:nvSpPr>
          <p:cNvPr id="7" name="Title 1"/>
          <p:cNvSpPr txBox="1">
            <a:spLocks/>
          </p:cNvSpPr>
          <p:nvPr/>
        </p:nvSpPr>
        <p:spPr>
          <a:xfrm>
            <a:off x="228144" y="2935287"/>
            <a:ext cx="5486399" cy="3896451"/>
          </a:xfrm>
          <a:prstGeom prst="rect">
            <a:avLst/>
          </a:prstGeom>
        </p:spPr>
        <p:txBody>
          <a:bodyPr vert="horz" wrap="square" lIns="146304" tIns="91440" rIns="146304" bIns="91440" rtlCol="0" anchor="t">
            <a:spAutoFit/>
          </a:bodyPr>
          <a:lstStyle>
            <a:lvl1pPr algn="l" defTabSz="932742" rtl="0" eaLnBrk="1" latinLnBrk="0" hangingPunct="1">
              <a:lnSpc>
                <a:spcPct val="90000"/>
              </a:lnSpc>
              <a:spcBef>
                <a:spcPct val="0"/>
              </a:spcBef>
              <a:buNone/>
              <a:defRPr lang="en-US" sz="6600"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endParaRPr lang="en-US" sz="4400" dirty="0">
              <a:solidFill>
                <a:schemeClr val="tx1"/>
              </a:solidFill>
            </a:endParaRPr>
          </a:p>
          <a:p>
            <a:endParaRPr lang="en-US" sz="4400" dirty="0">
              <a:solidFill>
                <a:schemeClr val="tx1"/>
              </a:solidFill>
            </a:endParaRPr>
          </a:p>
          <a:p>
            <a:r>
              <a:rPr lang="en-US" sz="3600" dirty="0">
                <a:solidFill>
                  <a:schemeClr val="tx1"/>
                </a:solidFill>
              </a:rPr>
              <a:t>Azure Container Registry (ACR)</a:t>
            </a:r>
          </a:p>
          <a:p>
            <a:endParaRPr lang="en-US" sz="3600" dirty="0">
              <a:solidFill>
                <a:schemeClr val="tx1"/>
              </a:solidFill>
            </a:endParaRPr>
          </a:p>
          <a:p>
            <a:r>
              <a:rPr lang="en-US" sz="3600" dirty="0">
                <a:solidFill>
                  <a:schemeClr val="tx1"/>
                </a:solidFill>
              </a:rPr>
              <a:t>Push a Custom Image to Private Registry </a:t>
            </a:r>
          </a:p>
        </p:txBody>
      </p:sp>
    </p:spTree>
    <p:extLst>
      <p:ext uri="{BB962C8B-B14F-4D97-AF65-F5344CB8AC3E}">
        <p14:creationId xmlns:p14="http://schemas.microsoft.com/office/powerpoint/2010/main" val="13303067"/>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D90095C-CC41-4F6C-8F1F-5EF93E541CC3}"/>
              </a:ext>
            </a:extLst>
          </p:cNvPr>
          <p:cNvSpPr/>
          <p:nvPr/>
        </p:nvSpPr>
        <p:spPr bwMode="auto">
          <a:xfrm>
            <a:off x="-1" y="0"/>
            <a:ext cx="5521569" cy="6994525"/>
          </a:xfrm>
          <a:prstGeom prst="rect">
            <a:avLst/>
          </a:prstGeom>
          <a:solidFill>
            <a:schemeClr val="accent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Box 3">
            <a:extLst>
              <a:ext uri="{FF2B5EF4-FFF2-40B4-BE49-F238E27FC236}">
                <a16:creationId xmlns:a16="http://schemas.microsoft.com/office/drawing/2014/main" id="{5119F0F0-9C2C-4BAA-90C7-5CA9E1C6EA61}"/>
              </a:ext>
            </a:extLst>
          </p:cNvPr>
          <p:cNvSpPr txBox="1"/>
          <p:nvPr/>
        </p:nvSpPr>
        <p:spPr>
          <a:xfrm>
            <a:off x="5797221" y="1155218"/>
            <a:ext cx="6209876" cy="5096507"/>
          </a:xfrm>
          <a:prstGeom prst="rect">
            <a:avLst/>
          </a:prstGeom>
          <a:noFill/>
        </p:spPr>
        <p:txBody>
          <a:bodyPr wrap="square" lIns="186521" tIns="149217" rIns="186521" bIns="149217" rtlCol="0">
            <a:spAutoFit/>
          </a:bodyPr>
          <a:lstStyle/>
          <a:p>
            <a:pPr marL="342900" indent="-342900">
              <a:spcAft>
                <a:spcPts val="2000"/>
              </a:spcAft>
              <a:buFont typeface="Arial" panose="020B0604020202020204" pitchFamily="34" charset="0"/>
              <a:buChar char="•"/>
            </a:pPr>
            <a:r>
              <a:rPr lang="en-US" sz="2400" dirty="0"/>
              <a:t>Data doesn’t persist when a container is removed, and it can be difficult to get the data out of the container if another process needs it</a:t>
            </a:r>
          </a:p>
          <a:p>
            <a:pPr marL="342900" indent="-342900">
              <a:spcAft>
                <a:spcPts val="2000"/>
              </a:spcAft>
              <a:buFont typeface="Arial" panose="020B0604020202020204" pitchFamily="34" charset="0"/>
              <a:buChar char="•"/>
            </a:pPr>
            <a:r>
              <a:rPr lang="en-US" sz="2400" dirty="0"/>
              <a:t>A container’s writable layer is tightly coupled to the host machine where the container is running</a:t>
            </a:r>
          </a:p>
          <a:p>
            <a:pPr marL="342900" indent="-342900">
              <a:spcAft>
                <a:spcPts val="2000"/>
              </a:spcAft>
              <a:buFont typeface="Arial" panose="020B0604020202020204" pitchFamily="34" charset="0"/>
              <a:buChar char="•"/>
            </a:pPr>
            <a:r>
              <a:rPr lang="en-US" sz="2400" dirty="0"/>
              <a:t>Writing into a container’s writable layer requires a storage driver to manage the filesystem</a:t>
            </a:r>
          </a:p>
          <a:p>
            <a:pPr marL="342900" indent="-342900" defTabSz="932597">
              <a:lnSpc>
                <a:spcPct val="90000"/>
              </a:lnSpc>
              <a:spcAft>
                <a:spcPts val="2000"/>
              </a:spcAft>
              <a:buFont typeface="Arial" panose="020B0604020202020204" pitchFamily="34" charset="0"/>
              <a:buChar char="•"/>
            </a:pPr>
            <a:endParaRPr lang="en-US" sz="2400" dirty="0"/>
          </a:p>
        </p:txBody>
      </p:sp>
      <p:sp>
        <p:nvSpPr>
          <p:cNvPr id="6" name="Rectangle 5">
            <a:extLst>
              <a:ext uri="{FF2B5EF4-FFF2-40B4-BE49-F238E27FC236}">
                <a16:creationId xmlns:a16="http://schemas.microsoft.com/office/drawing/2014/main" id="{D87E9B3F-F16B-4ADF-A862-437F315A1E7A}"/>
              </a:ext>
            </a:extLst>
          </p:cNvPr>
          <p:cNvSpPr/>
          <p:nvPr/>
        </p:nvSpPr>
        <p:spPr>
          <a:xfrm>
            <a:off x="718035" y="2712432"/>
            <a:ext cx="4085495" cy="1569660"/>
          </a:xfrm>
          <a:prstGeom prst="rect">
            <a:avLst/>
          </a:prstGeom>
        </p:spPr>
        <p:txBody>
          <a:bodyPr wrap="square">
            <a:spAutoFit/>
          </a:bodyPr>
          <a:lstStyle/>
          <a:p>
            <a:r>
              <a:rPr lang="en-US" sz="4800" spc="-102" dirty="0">
                <a:ln w="3175">
                  <a:noFill/>
                </a:ln>
                <a:solidFill>
                  <a:srgbClr val="0078D7"/>
                </a:solidFill>
                <a:latin typeface="Segoe UI Light"/>
                <a:cs typeface="Segoe UI" pitchFamily="34" charset="0"/>
              </a:rPr>
              <a:t>Managing data in Docker</a:t>
            </a:r>
            <a:endParaRPr lang="en-US" dirty="0"/>
          </a:p>
        </p:txBody>
      </p:sp>
    </p:spTree>
    <p:extLst>
      <p:ext uri="{BB962C8B-B14F-4D97-AF65-F5344CB8AC3E}">
        <p14:creationId xmlns:p14="http://schemas.microsoft.com/office/powerpoint/2010/main" val="3230870046"/>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3F04C8-0391-45DA-B5E7-4F09D15682D0}"/>
              </a:ext>
            </a:extLst>
          </p:cNvPr>
          <p:cNvSpPr>
            <a:spLocks noGrp="1"/>
          </p:cNvSpPr>
          <p:nvPr>
            <p:ph type="title"/>
          </p:nvPr>
        </p:nvSpPr>
        <p:spPr/>
        <p:txBody>
          <a:bodyPr/>
          <a:lstStyle/>
          <a:p>
            <a:r>
              <a:rPr lang="en-US" dirty="0">
                <a:solidFill>
                  <a:schemeClr val="accent3"/>
                </a:solidFill>
              </a:rPr>
              <a:t>Mounting data into a container from a host</a:t>
            </a:r>
          </a:p>
        </p:txBody>
      </p:sp>
      <p:sp>
        <p:nvSpPr>
          <p:cNvPr id="3" name="Text Placeholder 2">
            <a:extLst>
              <a:ext uri="{FF2B5EF4-FFF2-40B4-BE49-F238E27FC236}">
                <a16:creationId xmlns:a16="http://schemas.microsoft.com/office/drawing/2014/main" id="{38F4978A-58B0-4DBD-8974-7B5748A76EE7}"/>
              </a:ext>
            </a:extLst>
          </p:cNvPr>
          <p:cNvSpPr>
            <a:spLocks noGrp="1"/>
          </p:cNvSpPr>
          <p:nvPr>
            <p:ph type="body" sz="quarter" idx="10"/>
          </p:nvPr>
        </p:nvSpPr>
        <p:spPr>
          <a:xfrm>
            <a:off x="274638" y="1212850"/>
            <a:ext cx="11987700" cy="1989263"/>
          </a:xfrm>
        </p:spPr>
        <p:txBody>
          <a:bodyPr/>
          <a:lstStyle/>
          <a:p>
            <a:pPr>
              <a:spcBef>
                <a:spcPts val="500"/>
              </a:spcBef>
              <a:spcAft>
                <a:spcPts val="2000"/>
              </a:spcAft>
            </a:pPr>
            <a:r>
              <a:rPr lang="en-US" sz="2800" dirty="0" err="1"/>
              <a:t>tmpfs</a:t>
            </a:r>
            <a:r>
              <a:rPr lang="en-US" sz="2800" dirty="0"/>
              <a:t> mounts: stored in host system memory ONLY (Linux-only)</a:t>
            </a:r>
          </a:p>
          <a:p>
            <a:pPr>
              <a:spcBef>
                <a:spcPts val="500"/>
              </a:spcBef>
              <a:spcAft>
                <a:spcPts val="2000"/>
              </a:spcAft>
            </a:pPr>
            <a:r>
              <a:rPr lang="en-US" sz="2800" dirty="0"/>
              <a:t>bind mounts: may be stored anywhere on the host system </a:t>
            </a:r>
          </a:p>
          <a:p>
            <a:pPr>
              <a:spcBef>
                <a:spcPts val="500"/>
              </a:spcBef>
              <a:spcAft>
                <a:spcPts val="2000"/>
              </a:spcAft>
            </a:pPr>
            <a:r>
              <a:rPr lang="en-US" sz="2800" dirty="0"/>
              <a:t>Volumes: stored in a part of the host filesystem which is managed by Docker </a:t>
            </a:r>
          </a:p>
        </p:txBody>
      </p:sp>
      <p:pic>
        <p:nvPicPr>
          <p:cNvPr id="4" name="Picture 3">
            <a:extLst>
              <a:ext uri="{FF2B5EF4-FFF2-40B4-BE49-F238E27FC236}">
                <a16:creationId xmlns:a16="http://schemas.microsoft.com/office/drawing/2014/main" id="{15768D34-4CCE-4179-A2FF-B3765DE9B344}"/>
              </a:ext>
            </a:extLst>
          </p:cNvPr>
          <p:cNvPicPr>
            <a:picLocks noChangeAspect="1"/>
          </p:cNvPicPr>
          <p:nvPr/>
        </p:nvPicPr>
        <p:blipFill>
          <a:blip r:embed="rId3"/>
          <a:stretch>
            <a:fillRect/>
          </a:stretch>
        </p:blipFill>
        <p:spPr>
          <a:xfrm>
            <a:off x="3379827" y="3497262"/>
            <a:ext cx="5777321" cy="2940552"/>
          </a:xfrm>
          <a:prstGeom prst="rect">
            <a:avLst/>
          </a:prstGeom>
        </p:spPr>
      </p:pic>
    </p:spTree>
    <p:extLst>
      <p:ext uri="{BB962C8B-B14F-4D97-AF65-F5344CB8AC3E}">
        <p14:creationId xmlns:p14="http://schemas.microsoft.com/office/powerpoint/2010/main" val="991909808"/>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3"/>
                </a:solidFill>
              </a:rPr>
              <a:t>Data volumes should be used where possible</a:t>
            </a:r>
          </a:p>
        </p:txBody>
      </p:sp>
      <p:sp>
        <p:nvSpPr>
          <p:cNvPr id="4" name="Text Placeholder 3"/>
          <p:cNvSpPr>
            <a:spLocks noGrp="1"/>
          </p:cNvSpPr>
          <p:nvPr>
            <p:ph type="body" sz="quarter" idx="10"/>
          </p:nvPr>
        </p:nvSpPr>
        <p:spPr>
          <a:xfrm>
            <a:off x="247993" y="1323201"/>
            <a:ext cx="11685244" cy="5269135"/>
          </a:xfrm>
        </p:spPr>
        <p:txBody>
          <a:bodyPr/>
          <a:lstStyle/>
          <a:p>
            <a:pPr>
              <a:spcAft>
                <a:spcPts val="1400"/>
              </a:spcAft>
            </a:pPr>
            <a:r>
              <a:rPr lang="en-US" sz="2800" dirty="0"/>
              <a:t>Created explicitly using </a:t>
            </a:r>
            <a:r>
              <a:rPr lang="en-US" sz="2800" dirty="0">
                <a:latin typeface="Consolas" panose="020B0609020204030204" pitchFamily="49" charset="0"/>
              </a:rPr>
              <a:t>docker volume create</a:t>
            </a:r>
            <a:r>
              <a:rPr lang="en-US" sz="2800" dirty="0"/>
              <a:t>, or created during container/service creation</a:t>
            </a:r>
          </a:p>
          <a:p>
            <a:pPr>
              <a:spcAft>
                <a:spcPts val="1400"/>
              </a:spcAft>
            </a:pPr>
            <a:r>
              <a:rPr lang="en-US" sz="2800" dirty="0"/>
              <a:t>R/W or RO</a:t>
            </a:r>
          </a:p>
          <a:p>
            <a:pPr>
              <a:spcAft>
                <a:spcPts val="1400"/>
              </a:spcAft>
            </a:pPr>
            <a:r>
              <a:rPr lang="en-US" sz="2800" dirty="0">
                <a:solidFill>
                  <a:schemeClr val="tx1"/>
                </a:solidFill>
                <a:latin typeface="Segoe UI Light" pitchFamily="34" charset="0"/>
              </a:rPr>
              <a:t>Decouple the configuration of the Docker host from the container runtime</a:t>
            </a:r>
            <a:endParaRPr lang="en-US" sz="2800" dirty="0"/>
          </a:p>
          <a:p>
            <a:pPr>
              <a:spcAft>
                <a:spcPts val="1400"/>
              </a:spcAft>
            </a:pPr>
            <a:r>
              <a:rPr lang="en-US" sz="2800" dirty="0">
                <a:solidFill>
                  <a:schemeClr val="tx1"/>
                </a:solidFill>
                <a:latin typeface="Segoe UI Light" pitchFamily="34" charset="0"/>
              </a:rPr>
              <a:t>When the mounted container is removed, the volume still exists</a:t>
            </a:r>
            <a:endParaRPr lang="en-US" sz="2800" dirty="0"/>
          </a:p>
          <a:p>
            <a:pPr>
              <a:spcAft>
                <a:spcPts val="1400"/>
              </a:spcAft>
            </a:pPr>
            <a:r>
              <a:rPr lang="en-US" sz="2800" dirty="0">
                <a:solidFill>
                  <a:schemeClr val="tx1"/>
                </a:solidFill>
                <a:latin typeface="Segoe UI Light" pitchFamily="34" charset="0"/>
              </a:rPr>
              <a:t>A given volume can be mounted into multiple containers simultaneously</a:t>
            </a:r>
          </a:p>
          <a:p>
            <a:pPr>
              <a:spcAft>
                <a:spcPts val="1400"/>
              </a:spcAft>
            </a:pPr>
            <a:r>
              <a:rPr lang="en-US" sz="2800" dirty="0"/>
              <a:t>Support the use of </a:t>
            </a:r>
            <a:r>
              <a:rPr lang="en-US" sz="2800" i="1" dirty="0"/>
              <a:t>volume drivers</a:t>
            </a:r>
            <a:r>
              <a:rPr lang="en-US" sz="2800" dirty="0"/>
              <a:t>, allowing data storage on remote hosts or cloud providers</a:t>
            </a:r>
          </a:p>
          <a:p>
            <a:pPr marL="0" indent="0">
              <a:spcAft>
                <a:spcPts val="1400"/>
              </a:spcAft>
              <a:buNone/>
            </a:pPr>
            <a:endParaRPr lang="en-US" sz="2800" dirty="0"/>
          </a:p>
        </p:txBody>
      </p:sp>
    </p:spTree>
    <p:extLst>
      <p:ext uri="{BB962C8B-B14F-4D97-AF65-F5344CB8AC3E}">
        <p14:creationId xmlns:p14="http://schemas.microsoft.com/office/powerpoint/2010/main" val="123934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3"/>
                </a:solidFill>
              </a:rPr>
              <a:t>Use cases for bind and </a:t>
            </a:r>
            <a:r>
              <a:rPr lang="en-US" dirty="0" err="1">
                <a:solidFill>
                  <a:schemeClr val="accent3"/>
                </a:solidFill>
              </a:rPr>
              <a:t>tmpfs</a:t>
            </a:r>
            <a:r>
              <a:rPr lang="en-US" dirty="0">
                <a:solidFill>
                  <a:schemeClr val="accent3"/>
                </a:solidFill>
              </a:rPr>
              <a:t> mounts</a:t>
            </a:r>
          </a:p>
        </p:txBody>
      </p:sp>
      <p:sp>
        <p:nvSpPr>
          <p:cNvPr id="3" name="Text Placeholder 2">
            <a:extLst>
              <a:ext uri="{FF2B5EF4-FFF2-40B4-BE49-F238E27FC236}">
                <a16:creationId xmlns:a16="http://schemas.microsoft.com/office/drawing/2014/main" id="{FAE4F6C0-774E-47B8-A0B1-23921665E591}"/>
              </a:ext>
            </a:extLst>
          </p:cNvPr>
          <p:cNvSpPr>
            <a:spLocks noGrp="1"/>
          </p:cNvSpPr>
          <p:nvPr>
            <p:ph type="body" sz="quarter" idx="10"/>
          </p:nvPr>
        </p:nvSpPr>
        <p:spPr>
          <a:xfrm>
            <a:off x="274639" y="1212849"/>
            <a:ext cx="5486399" cy="4678204"/>
          </a:xfrm>
        </p:spPr>
        <p:txBody>
          <a:bodyPr/>
          <a:lstStyle/>
          <a:p>
            <a:pPr>
              <a:spcAft>
                <a:spcPts val="1200"/>
              </a:spcAft>
            </a:pPr>
            <a:r>
              <a:rPr lang="en-US" sz="2800" dirty="0"/>
              <a:t>Sharing config files from the host to the containers</a:t>
            </a:r>
          </a:p>
          <a:p>
            <a:pPr>
              <a:spcAft>
                <a:spcPts val="1200"/>
              </a:spcAft>
            </a:pPr>
            <a:r>
              <a:rPr lang="en-US" sz="2800" dirty="0"/>
              <a:t>Sharing source code or build artifacts between dev environment on the Docker host and a container</a:t>
            </a:r>
          </a:p>
          <a:p>
            <a:pPr>
              <a:spcAft>
                <a:spcPts val="1200"/>
              </a:spcAft>
            </a:pPr>
            <a:r>
              <a:rPr lang="en-US" sz="2800" dirty="0"/>
              <a:t>File/Directory structure of Docker host is guaranteed to be consistent with the bind mounts required by the containers</a:t>
            </a:r>
          </a:p>
        </p:txBody>
      </p:sp>
      <p:sp>
        <p:nvSpPr>
          <p:cNvPr id="5" name="Text Placeholder 4">
            <a:extLst>
              <a:ext uri="{FF2B5EF4-FFF2-40B4-BE49-F238E27FC236}">
                <a16:creationId xmlns:a16="http://schemas.microsoft.com/office/drawing/2014/main" id="{2D982619-C9A3-4109-A0A4-EE22F041C8F7}"/>
              </a:ext>
            </a:extLst>
          </p:cNvPr>
          <p:cNvSpPr>
            <a:spLocks noGrp="1"/>
          </p:cNvSpPr>
          <p:nvPr>
            <p:ph type="body" sz="quarter" idx="11"/>
          </p:nvPr>
        </p:nvSpPr>
        <p:spPr>
          <a:xfrm>
            <a:off x="6675439" y="1212849"/>
            <a:ext cx="5486399" cy="1957459"/>
          </a:xfrm>
        </p:spPr>
        <p:txBody>
          <a:bodyPr/>
          <a:lstStyle/>
          <a:p>
            <a:r>
              <a:rPr lang="en-US" dirty="0"/>
              <a:t>When you do not want the data to persist either on the host machine or within the container</a:t>
            </a:r>
          </a:p>
        </p:txBody>
      </p:sp>
    </p:spTree>
    <p:extLst>
      <p:ext uri="{BB962C8B-B14F-4D97-AF65-F5344CB8AC3E}">
        <p14:creationId xmlns:p14="http://schemas.microsoft.com/office/powerpoint/2010/main" val="2874633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3"/>
                </a:solidFill>
              </a:rPr>
              <a:t>Syntax </a:t>
            </a:r>
            <a:br>
              <a:rPr lang="en-US" dirty="0">
                <a:solidFill>
                  <a:schemeClr val="accent3"/>
                </a:solidFill>
              </a:rPr>
            </a:br>
            <a:br>
              <a:rPr lang="en-US" dirty="0">
                <a:solidFill>
                  <a:schemeClr val="accent3"/>
                </a:solidFill>
              </a:rPr>
            </a:br>
            <a:endParaRPr lang="en-US" dirty="0">
              <a:solidFill>
                <a:schemeClr val="accent3"/>
              </a:solidFill>
            </a:endParaRPr>
          </a:p>
        </p:txBody>
      </p:sp>
      <p:sp>
        <p:nvSpPr>
          <p:cNvPr id="4" name="Text Placeholder 3"/>
          <p:cNvSpPr>
            <a:spLocks noGrp="1"/>
          </p:cNvSpPr>
          <p:nvPr>
            <p:ph type="body" sz="quarter" idx="10"/>
          </p:nvPr>
        </p:nvSpPr>
        <p:spPr>
          <a:xfrm>
            <a:off x="304910" y="1630169"/>
            <a:ext cx="7737121" cy="1292662"/>
          </a:xfrm>
        </p:spPr>
        <p:txBody>
          <a:bodyPr/>
          <a:lstStyle/>
          <a:p>
            <a:r>
              <a:rPr lang="en-US" dirty="0"/>
              <a:t>bind mounts and volumes: -v or –volume</a:t>
            </a:r>
          </a:p>
          <a:p>
            <a:r>
              <a:rPr lang="en-US" dirty="0" err="1"/>
              <a:t>tmpfs</a:t>
            </a:r>
            <a:r>
              <a:rPr lang="en-US" dirty="0"/>
              <a:t> mounts: --</a:t>
            </a:r>
            <a:r>
              <a:rPr lang="en-US" dirty="0" err="1"/>
              <a:t>tmpfs</a:t>
            </a:r>
            <a:r>
              <a:rPr lang="en-US" dirty="0"/>
              <a:t> </a:t>
            </a:r>
          </a:p>
        </p:txBody>
      </p:sp>
      <p:sp>
        <p:nvSpPr>
          <p:cNvPr id="5" name="Text Placeholder 3">
            <a:extLst>
              <a:ext uri="{FF2B5EF4-FFF2-40B4-BE49-F238E27FC236}">
                <a16:creationId xmlns:a16="http://schemas.microsoft.com/office/drawing/2014/main" id="{6AA7D4AF-633D-4EA5-ABDB-700E98BCA402}"/>
              </a:ext>
            </a:extLst>
          </p:cNvPr>
          <p:cNvSpPr txBox="1">
            <a:spLocks/>
          </p:cNvSpPr>
          <p:nvPr/>
        </p:nvSpPr>
        <p:spPr>
          <a:xfrm>
            <a:off x="304911" y="4066979"/>
            <a:ext cx="8123982" cy="2400657"/>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bind mounts, volumes, or </a:t>
            </a:r>
            <a:r>
              <a:rPr lang="en-US" dirty="0" err="1"/>
              <a:t>tmpfs</a:t>
            </a:r>
            <a:r>
              <a:rPr lang="en-US" dirty="0"/>
              <a:t> mounts: --mount</a:t>
            </a:r>
          </a:p>
          <a:p>
            <a:pPr marL="0" indent="0">
              <a:buNone/>
            </a:pPr>
            <a:endParaRPr lang="en-US" dirty="0"/>
          </a:p>
          <a:p>
            <a:pPr marL="0" indent="0">
              <a:buNone/>
            </a:pPr>
            <a:endParaRPr lang="en-US" dirty="0"/>
          </a:p>
        </p:txBody>
      </p:sp>
      <p:grpSp>
        <p:nvGrpSpPr>
          <p:cNvPr id="12" name="Group 11">
            <a:extLst>
              <a:ext uri="{FF2B5EF4-FFF2-40B4-BE49-F238E27FC236}">
                <a16:creationId xmlns:a16="http://schemas.microsoft.com/office/drawing/2014/main" id="{F53F2F95-1A42-402D-ABFA-C02A4C6E3E35}"/>
              </a:ext>
            </a:extLst>
          </p:cNvPr>
          <p:cNvGrpSpPr/>
          <p:nvPr/>
        </p:nvGrpSpPr>
        <p:grpSpPr>
          <a:xfrm>
            <a:off x="422030" y="3300226"/>
            <a:ext cx="7362097" cy="392324"/>
            <a:chOff x="433753" y="2843027"/>
            <a:chExt cx="11532541" cy="298758"/>
          </a:xfrm>
        </p:grpSpPr>
        <p:cxnSp>
          <p:nvCxnSpPr>
            <p:cNvPr id="7" name="Straight Connector 6">
              <a:extLst>
                <a:ext uri="{FF2B5EF4-FFF2-40B4-BE49-F238E27FC236}">
                  <a16:creationId xmlns:a16="http://schemas.microsoft.com/office/drawing/2014/main" id="{06B1ABF6-6B7E-402F-9779-725900155668}"/>
                </a:ext>
              </a:extLst>
            </p:cNvPr>
            <p:cNvCxnSpPr>
              <a:cxnSpLocks/>
            </p:cNvCxnSpPr>
            <p:nvPr/>
          </p:nvCxnSpPr>
          <p:spPr>
            <a:xfrm>
              <a:off x="433753" y="3141785"/>
              <a:ext cx="11336216"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3">
              <a:extLst>
                <a:ext uri="{FF2B5EF4-FFF2-40B4-BE49-F238E27FC236}">
                  <a16:creationId xmlns:a16="http://schemas.microsoft.com/office/drawing/2014/main" id="{50303B32-5DDF-477D-9570-DFFC136974E0}"/>
                </a:ext>
              </a:extLst>
            </p:cNvPr>
            <p:cNvSpPr txBox="1">
              <a:spLocks/>
            </p:cNvSpPr>
            <p:nvPr/>
          </p:nvSpPr>
          <p:spPr>
            <a:xfrm>
              <a:off x="9753183" y="2843027"/>
              <a:ext cx="2213111" cy="288280"/>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400" dirty="0"/>
                <a:t>Docker 17.06</a:t>
              </a:r>
            </a:p>
          </p:txBody>
        </p:sp>
      </p:grpSp>
      <p:pic>
        <p:nvPicPr>
          <p:cNvPr id="14" name="Picture 13">
            <a:extLst>
              <a:ext uri="{FF2B5EF4-FFF2-40B4-BE49-F238E27FC236}">
                <a16:creationId xmlns:a16="http://schemas.microsoft.com/office/drawing/2014/main" id="{C570C658-1BD9-4445-B78A-63C3AC6133C9}"/>
              </a:ext>
            </a:extLst>
          </p:cNvPr>
          <p:cNvPicPr>
            <a:picLocks noChangeAspect="1"/>
          </p:cNvPicPr>
          <p:nvPr/>
        </p:nvPicPr>
        <p:blipFill rotWithShape="1">
          <a:blip r:embed="rId3"/>
          <a:srcRect r="11876"/>
          <a:stretch/>
        </p:blipFill>
        <p:spPr>
          <a:xfrm>
            <a:off x="8532774" y="4334036"/>
            <a:ext cx="3441340" cy="1267021"/>
          </a:xfrm>
          <a:prstGeom prst="rect">
            <a:avLst/>
          </a:prstGeom>
        </p:spPr>
      </p:pic>
      <p:pic>
        <p:nvPicPr>
          <p:cNvPr id="15" name="Picture 14">
            <a:extLst>
              <a:ext uri="{FF2B5EF4-FFF2-40B4-BE49-F238E27FC236}">
                <a16:creationId xmlns:a16="http://schemas.microsoft.com/office/drawing/2014/main" id="{416B28F2-F4AB-4247-856E-E68FF3594D92}"/>
              </a:ext>
            </a:extLst>
          </p:cNvPr>
          <p:cNvPicPr>
            <a:picLocks noChangeAspect="1"/>
          </p:cNvPicPr>
          <p:nvPr/>
        </p:nvPicPr>
        <p:blipFill>
          <a:blip r:embed="rId4"/>
          <a:stretch>
            <a:fillRect/>
          </a:stretch>
        </p:blipFill>
        <p:spPr>
          <a:xfrm>
            <a:off x="8534949" y="1393468"/>
            <a:ext cx="3439165" cy="1529363"/>
          </a:xfrm>
          <a:prstGeom prst="rect">
            <a:avLst/>
          </a:prstGeom>
        </p:spPr>
      </p:pic>
    </p:spTree>
    <p:extLst>
      <p:ext uri="{BB962C8B-B14F-4D97-AF65-F5344CB8AC3E}">
        <p14:creationId xmlns:p14="http://schemas.microsoft.com/office/powerpoint/2010/main" val="851987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5878532"/>
          </a:xfrm>
        </p:spPr>
        <p:txBody>
          <a:bodyPr/>
          <a:lstStyle/>
          <a:p>
            <a:pPr>
              <a:spcAft>
                <a:spcPts val="1200"/>
              </a:spcAft>
            </a:pPr>
            <a:r>
              <a:rPr lang="en-US" sz="3200" dirty="0"/>
              <a:t>You might need to configure multiple replicas of the same service to have access to the same files</a:t>
            </a:r>
          </a:p>
          <a:p>
            <a:pPr>
              <a:spcAft>
                <a:spcPts val="1200"/>
              </a:spcAft>
            </a:pPr>
            <a:r>
              <a:rPr lang="en-US" altLang="en-US" sz="3200" dirty="0"/>
              <a:t>When you create a volume using docker volume create, or when you start a container which uses a not-yet-created volume, you can specify a volume driver</a:t>
            </a:r>
          </a:p>
          <a:p>
            <a:pPr>
              <a:spcAft>
                <a:spcPts val="1200"/>
              </a:spcAft>
            </a:pPr>
            <a:r>
              <a:rPr lang="en-US" sz="3200" dirty="0"/>
              <a:t>Can use Plug-ins to extend Docker’s functionality for mapping shared-volumes </a:t>
            </a:r>
          </a:p>
          <a:p>
            <a:pPr>
              <a:spcAft>
                <a:spcPts val="1200"/>
              </a:spcAft>
            </a:pPr>
            <a:endParaRPr lang="en-US" sz="3200" dirty="0"/>
          </a:p>
          <a:p>
            <a:pPr>
              <a:spcAft>
                <a:spcPts val="1200"/>
              </a:spcAft>
            </a:pPr>
            <a:endParaRPr lang="en-US" sz="3200" dirty="0"/>
          </a:p>
          <a:p>
            <a:pPr>
              <a:spcAft>
                <a:spcPts val="1200"/>
              </a:spcAft>
            </a:pPr>
            <a:endParaRPr lang="en-US" sz="3200" dirty="0"/>
          </a:p>
        </p:txBody>
      </p:sp>
      <p:sp>
        <p:nvSpPr>
          <p:cNvPr id="2" name="Title 1"/>
          <p:cNvSpPr>
            <a:spLocks noGrp="1"/>
          </p:cNvSpPr>
          <p:nvPr>
            <p:ph type="title"/>
          </p:nvPr>
        </p:nvSpPr>
        <p:spPr/>
        <p:txBody>
          <a:bodyPr/>
          <a:lstStyle/>
          <a:p>
            <a:r>
              <a:rPr lang="en-US" dirty="0">
                <a:solidFill>
                  <a:schemeClr val="accent3"/>
                </a:solidFill>
              </a:rPr>
              <a:t>Sharing data among machines</a:t>
            </a:r>
          </a:p>
        </p:txBody>
      </p:sp>
    </p:spTree>
    <p:extLst>
      <p:ext uri="{BB962C8B-B14F-4D97-AF65-F5344CB8AC3E}">
        <p14:creationId xmlns:p14="http://schemas.microsoft.com/office/powerpoint/2010/main" val="827446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p:cNvPicPr>
            <a:picLocks noGrp="1" noChangeAspect="1"/>
          </p:cNvPicPr>
          <p:nvPr>
            <p:ph type="pic" sz="quarter" idx="10"/>
          </p:nvPr>
        </p:nvPicPr>
        <p:blipFill>
          <a:blip r:embed="rId3"/>
          <a:srcRect l="20120" r="20120"/>
          <a:stretch>
            <a:fillRect/>
          </a:stretch>
        </p:blipFill>
        <p:spPr/>
      </p:pic>
      <p:sp>
        <p:nvSpPr>
          <p:cNvPr id="6" name="Title 1"/>
          <p:cNvSpPr>
            <a:spLocks noGrp="1"/>
          </p:cNvSpPr>
          <p:nvPr>
            <p:ph type="title"/>
          </p:nvPr>
        </p:nvSpPr>
        <p:spPr>
          <a:xfrm>
            <a:off x="37644" y="296862"/>
            <a:ext cx="5867400" cy="2179058"/>
          </a:xfrm>
        </p:spPr>
        <p:txBody>
          <a:bodyPr/>
          <a:lstStyle/>
          <a:p>
            <a:r>
              <a:rPr lang="en-US" sz="4800" dirty="0"/>
              <a:t>Demonstration: </a:t>
            </a:r>
            <a:r>
              <a:rPr lang="en-US" sz="4800" i="1" dirty="0"/>
              <a:t>Working with Data Volumes</a:t>
            </a:r>
            <a:endParaRPr lang="en-US" sz="4800" i="1" dirty="0">
              <a:solidFill>
                <a:schemeClr val="accent3"/>
              </a:solidFill>
            </a:endParaRPr>
          </a:p>
        </p:txBody>
      </p:sp>
      <p:sp>
        <p:nvSpPr>
          <p:cNvPr id="7" name="Title 1"/>
          <p:cNvSpPr txBox="1">
            <a:spLocks/>
          </p:cNvSpPr>
          <p:nvPr/>
        </p:nvSpPr>
        <p:spPr>
          <a:xfrm>
            <a:off x="42650" y="4183062"/>
            <a:ext cx="5486399" cy="1181862"/>
          </a:xfrm>
          <a:prstGeom prst="rect">
            <a:avLst/>
          </a:prstGeom>
        </p:spPr>
        <p:txBody>
          <a:bodyPr vert="horz" wrap="square" lIns="146304" tIns="91440" rIns="146304" bIns="91440" rtlCol="0" anchor="t">
            <a:spAutoFit/>
          </a:bodyPr>
          <a:lstStyle>
            <a:lvl1pPr algn="l" defTabSz="932742" rtl="0" eaLnBrk="1" latinLnBrk="0" hangingPunct="1">
              <a:lnSpc>
                <a:spcPct val="90000"/>
              </a:lnSpc>
              <a:spcBef>
                <a:spcPct val="0"/>
              </a:spcBef>
              <a:buNone/>
              <a:defRPr lang="en-US" sz="6600"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dirty="0">
                <a:solidFill>
                  <a:schemeClr val="tx1"/>
                </a:solidFill>
              </a:rPr>
              <a:t>Mount a host directory as a data volume</a:t>
            </a:r>
          </a:p>
        </p:txBody>
      </p:sp>
    </p:spTree>
    <p:extLst>
      <p:ext uri="{BB962C8B-B14F-4D97-AF65-F5344CB8AC3E}">
        <p14:creationId xmlns:p14="http://schemas.microsoft.com/office/powerpoint/2010/main" val="1720017577"/>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grpSp>
        <p:nvGrpSpPr>
          <p:cNvPr id="346" name="Shape 346"/>
          <p:cNvGrpSpPr/>
          <p:nvPr/>
        </p:nvGrpSpPr>
        <p:grpSpPr>
          <a:xfrm>
            <a:off x="3060648" y="3130761"/>
            <a:ext cx="1746852" cy="2701243"/>
            <a:chOff x="431118" y="3130710"/>
            <a:chExt cx="1747099" cy="2701626"/>
          </a:xfrm>
        </p:grpSpPr>
        <p:grpSp>
          <p:nvGrpSpPr>
            <p:cNvPr id="347" name="Shape 347"/>
            <p:cNvGrpSpPr/>
            <p:nvPr/>
          </p:nvGrpSpPr>
          <p:grpSpPr>
            <a:xfrm>
              <a:off x="985528" y="3130710"/>
              <a:ext cx="1192690" cy="2701626"/>
              <a:chOff x="86320" y="3813969"/>
              <a:chExt cx="822781" cy="1863725"/>
            </a:xfrm>
          </p:grpSpPr>
          <p:sp>
            <p:nvSpPr>
              <p:cNvPr id="348" name="Shape 348"/>
              <p:cNvSpPr/>
              <p:nvPr/>
            </p:nvSpPr>
            <p:spPr>
              <a:xfrm>
                <a:off x="426029" y="4166144"/>
                <a:ext cx="143362" cy="1511549"/>
              </a:xfrm>
              <a:custGeom>
                <a:avLst/>
                <a:gdLst/>
                <a:ahLst/>
                <a:cxnLst/>
                <a:rect l="0" t="0" r="0" b="0"/>
                <a:pathLst>
                  <a:path w="120000" h="120000" extrusionOk="0">
                    <a:moveTo>
                      <a:pt x="57391" y="0"/>
                    </a:moveTo>
                    <a:lnTo>
                      <a:pt x="0" y="120000"/>
                    </a:lnTo>
                    <a:lnTo>
                      <a:pt x="120000" y="120000"/>
                    </a:lnTo>
                    <a:lnTo>
                      <a:pt x="57391" y="0"/>
                    </a:lnTo>
                    <a:close/>
                  </a:path>
                </a:pathLst>
              </a:custGeom>
              <a:solidFill>
                <a:srgbClr val="613D30"/>
              </a:solidFill>
              <a:ln>
                <a:noFill/>
              </a:ln>
            </p:spPr>
            <p:txBody>
              <a:bodyPr lIns="91412" tIns="45694" rIns="91412" bIns="45694" anchor="t" anchorCtr="0">
                <a:noAutofit/>
              </a:bodyPr>
              <a:lstStyle/>
              <a:p>
                <a:pPr defTabSz="932563">
                  <a:buClr>
                    <a:srgbClr val="505050"/>
                  </a:buClr>
                  <a:defRPr/>
                </a:pPr>
                <a:endParaRPr>
                  <a:solidFill>
                    <a:srgbClr val="008EC0"/>
                  </a:solidFill>
                  <a:latin typeface="Quattrocento Sans"/>
                  <a:ea typeface="Quattrocento Sans"/>
                  <a:cs typeface="Quattrocento Sans"/>
                  <a:sym typeface="Quattrocento Sans"/>
                </a:endParaRPr>
              </a:p>
            </p:txBody>
          </p:sp>
          <p:sp>
            <p:nvSpPr>
              <p:cNvPr id="349" name="Shape 349"/>
              <p:cNvSpPr/>
              <p:nvPr/>
            </p:nvSpPr>
            <p:spPr>
              <a:xfrm>
                <a:off x="86320" y="3813969"/>
                <a:ext cx="822781" cy="1511549"/>
              </a:xfrm>
              <a:custGeom>
                <a:avLst/>
                <a:gdLst/>
                <a:ahLst/>
                <a:cxnLst/>
                <a:rect l="0" t="0" r="0" b="0"/>
                <a:pathLst>
                  <a:path w="120000" h="120000" extrusionOk="0">
                    <a:moveTo>
                      <a:pt x="59545" y="0"/>
                    </a:moveTo>
                    <a:lnTo>
                      <a:pt x="0" y="120000"/>
                    </a:lnTo>
                    <a:lnTo>
                      <a:pt x="120000" y="120000"/>
                    </a:lnTo>
                    <a:lnTo>
                      <a:pt x="59545" y="0"/>
                    </a:lnTo>
                    <a:close/>
                  </a:path>
                </a:pathLst>
              </a:custGeom>
              <a:solidFill>
                <a:srgbClr val="BAD80A"/>
              </a:solidFill>
              <a:ln>
                <a:noFill/>
              </a:ln>
            </p:spPr>
            <p:txBody>
              <a:bodyPr lIns="91412" tIns="45694" rIns="91412" bIns="45694" anchor="t" anchorCtr="0">
                <a:noAutofit/>
              </a:bodyPr>
              <a:lstStyle/>
              <a:p>
                <a:pPr defTabSz="932563">
                  <a:buClr>
                    <a:srgbClr val="505050"/>
                  </a:buClr>
                  <a:defRPr/>
                </a:pPr>
                <a:endParaRPr>
                  <a:solidFill>
                    <a:srgbClr val="008EC0"/>
                  </a:solidFill>
                  <a:latin typeface="Quattrocento Sans"/>
                  <a:ea typeface="Quattrocento Sans"/>
                  <a:cs typeface="Quattrocento Sans"/>
                  <a:sym typeface="Quattrocento Sans"/>
                </a:endParaRPr>
              </a:p>
            </p:txBody>
          </p:sp>
          <p:sp>
            <p:nvSpPr>
              <p:cNvPr id="350" name="Shape 350"/>
              <p:cNvSpPr/>
              <p:nvPr/>
            </p:nvSpPr>
            <p:spPr>
              <a:xfrm>
                <a:off x="438495" y="4166144"/>
                <a:ext cx="109081" cy="1165607"/>
              </a:xfrm>
              <a:custGeom>
                <a:avLst/>
                <a:gdLst/>
                <a:ahLst/>
                <a:cxnLst/>
                <a:rect l="0" t="0" r="0" b="0"/>
                <a:pathLst>
                  <a:path w="120000" h="120000" extrusionOk="0">
                    <a:moveTo>
                      <a:pt x="61714" y="0"/>
                    </a:moveTo>
                    <a:lnTo>
                      <a:pt x="0" y="120000"/>
                    </a:lnTo>
                    <a:lnTo>
                      <a:pt x="120000" y="120000"/>
                    </a:lnTo>
                    <a:lnTo>
                      <a:pt x="61714" y="0"/>
                    </a:lnTo>
                    <a:close/>
                  </a:path>
                </a:pathLst>
              </a:custGeom>
              <a:solidFill>
                <a:srgbClr val="613D30"/>
              </a:solidFill>
              <a:ln>
                <a:noFill/>
              </a:ln>
            </p:spPr>
            <p:txBody>
              <a:bodyPr lIns="91412" tIns="45694" rIns="91412" bIns="45694" anchor="t" anchorCtr="0">
                <a:noAutofit/>
              </a:bodyPr>
              <a:lstStyle/>
              <a:p>
                <a:pPr defTabSz="932563">
                  <a:buClr>
                    <a:srgbClr val="505050"/>
                  </a:buClr>
                  <a:defRPr/>
                </a:pPr>
                <a:endParaRPr>
                  <a:solidFill>
                    <a:srgbClr val="008EC0"/>
                  </a:solidFill>
                  <a:latin typeface="Quattrocento Sans"/>
                  <a:ea typeface="Quattrocento Sans"/>
                  <a:cs typeface="Quattrocento Sans"/>
                  <a:sym typeface="Quattrocento Sans"/>
                </a:endParaRPr>
              </a:p>
            </p:txBody>
          </p:sp>
          <p:sp>
            <p:nvSpPr>
              <p:cNvPr id="351" name="Shape 351"/>
              <p:cNvSpPr/>
              <p:nvPr/>
            </p:nvSpPr>
            <p:spPr>
              <a:xfrm>
                <a:off x="235916" y="4985808"/>
                <a:ext cx="258678" cy="255561"/>
              </a:xfrm>
              <a:custGeom>
                <a:avLst/>
                <a:gdLst/>
                <a:ahLst/>
                <a:cxnLst/>
                <a:rect l="0" t="0" r="0" b="0"/>
                <a:pathLst>
                  <a:path w="120000" h="120000" extrusionOk="0">
                    <a:moveTo>
                      <a:pt x="0" y="0"/>
                    </a:moveTo>
                    <a:lnTo>
                      <a:pt x="101204" y="120000"/>
                    </a:lnTo>
                    <a:lnTo>
                      <a:pt x="119999" y="100975"/>
                    </a:lnTo>
                    <a:lnTo>
                      <a:pt x="0" y="0"/>
                    </a:lnTo>
                    <a:close/>
                  </a:path>
                </a:pathLst>
              </a:custGeom>
              <a:solidFill>
                <a:srgbClr val="613D30"/>
              </a:solidFill>
              <a:ln>
                <a:noFill/>
              </a:ln>
            </p:spPr>
            <p:txBody>
              <a:bodyPr lIns="91412" tIns="45694" rIns="91412" bIns="45694" anchor="t" anchorCtr="0">
                <a:noAutofit/>
              </a:bodyPr>
              <a:lstStyle/>
              <a:p>
                <a:pPr defTabSz="932563">
                  <a:buClr>
                    <a:srgbClr val="505050"/>
                  </a:buClr>
                  <a:defRPr/>
                </a:pPr>
                <a:endParaRPr>
                  <a:solidFill>
                    <a:srgbClr val="008EC0"/>
                  </a:solidFill>
                  <a:latin typeface="Quattrocento Sans"/>
                  <a:ea typeface="Quattrocento Sans"/>
                  <a:cs typeface="Quattrocento Sans"/>
                  <a:sym typeface="Quattrocento Sans"/>
                </a:endParaRPr>
              </a:p>
            </p:txBody>
          </p:sp>
          <p:sp>
            <p:nvSpPr>
              <p:cNvPr id="352" name="Shape 352"/>
              <p:cNvSpPr/>
              <p:nvPr/>
            </p:nvSpPr>
            <p:spPr>
              <a:xfrm>
                <a:off x="282665" y="4680382"/>
                <a:ext cx="224394" cy="224394"/>
              </a:xfrm>
              <a:custGeom>
                <a:avLst/>
                <a:gdLst/>
                <a:ahLst/>
                <a:cxnLst/>
                <a:rect l="0" t="0" r="0" b="0"/>
                <a:pathLst>
                  <a:path w="120000" h="120000" extrusionOk="0">
                    <a:moveTo>
                      <a:pt x="0" y="0"/>
                    </a:moveTo>
                    <a:lnTo>
                      <a:pt x="98333" y="120000"/>
                    </a:lnTo>
                    <a:lnTo>
                      <a:pt x="120000" y="98333"/>
                    </a:lnTo>
                    <a:lnTo>
                      <a:pt x="0" y="0"/>
                    </a:lnTo>
                    <a:close/>
                  </a:path>
                </a:pathLst>
              </a:custGeom>
              <a:solidFill>
                <a:srgbClr val="613D30"/>
              </a:solidFill>
              <a:ln>
                <a:noFill/>
              </a:ln>
            </p:spPr>
            <p:txBody>
              <a:bodyPr lIns="91412" tIns="45694" rIns="91412" bIns="45694" anchor="t" anchorCtr="0">
                <a:noAutofit/>
              </a:bodyPr>
              <a:lstStyle/>
              <a:p>
                <a:pPr defTabSz="932563">
                  <a:buClr>
                    <a:srgbClr val="505050"/>
                  </a:buClr>
                  <a:defRPr/>
                </a:pPr>
                <a:endParaRPr>
                  <a:solidFill>
                    <a:srgbClr val="008EC0"/>
                  </a:solidFill>
                  <a:latin typeface="Quattrocento Sans"/>
                  <a:ea typeface="Quattrocento Sans"/>
                  <a:cs typeface="Quattrocento Sans"/>
                  <a:sym typeface="Quattrocento Sans"/>
                </a:endParaRPr>
              </a:p>
            </p:txBody>
          </p:sp>
          <p:sp>
            <p:nvSpPr>
              <p:cNvPr id="353" name="Shape 353"/>
              <p:cNvSpPr/>
              <p:nvPr/>
            </p:nvSpPr>
            <p:spPr>
              <a:xfrm>
                <a:off x="338764" y="4490271"/>
                <a:ext cx="168295" cy="190113"/>
              </a:xfrm>
              <a:custGeom>
                <a:avLst/>
                <a:gdLst/>
                <a:ahLst/>
                <a:cxnLst/>
                <a:rect l="0" t="0" r="0" b="0"/>
                <a:pathLst>
                  <a:path w="120000" h="120000" extrusionOk="0">
                    <a:moveTo>
                      <a:pt x="0" y="0"/>
                    </a:moveTo>
                    <a:lnTo>
                      <a:pt x="100000" y="120000"/>
                    </a:lnTo>
                    <a:lnTo>
                      <a:pt x="120000" y="86557"/>
                    </a:lnTo>
                    <a:lnTo>
                      <a:pt x="0" y="0"/>
                    </a:lnTo>
                    <a:close/>
                  </a:path>
                </a:pathLst>
              </a:custGeom>
              <a:solidFill>
                <a:srgbClr val="613D30"/>
              </a:solidFill>
              <a:ln>
                <a:noFill/>
              </a:ln>
            </p:spPr>
            <p:txBody>
              <a:bodyPr lIns="91412" tIns="45694" rIns="91412" bIns="45694" anchor="t" anchorCtr="0">
                <a:noAutofit/>
              </a:bodyPr>
              <a:lstStyle/>
              <a:p>
                <a:pPr defTabSz="932563">
                  <a:buClr>
                    <a:srgbClr val="505050"/>
                  </a:buClr>
                  <a:defRPr/>
                </a:pPr>
                <a:endParaRPr>
                  <a:solidFill>
                    <a:srgbClr val="008EC0"/>
                  </a:solidFill>
                  <a:latin typeface="Quattrocento Sans"/>
                  <a:ea typeface="Quattrocento Sans"/>
                  <a:cs typeface="Quattrocento Sans"/>
                  <a:sym typeface="Quattrocento Sans"/>
                </a:endParaRPr>
              </a:p>
            </p:txBody>
          </p:sp>
          <p:sp>
            <p:nvSpPr>
              <p:cNvPr id="354" name="Shape 354"/>
              <p:cNvSpPr/>
              <p:nvPr/>
            </p:nvSpPr>
            <p:spPr>
              <a:xfrm>
                <a:off x="494595" y="4889194"/>
                <a:ext cx="258678" cy="258678"/>
              </a:xfrm>
              <a:custGeom>
                <a:avLst/>
                <a:gdLst/>
                <a:ahLst/>
                <a:cxnLst/>
                <a:rect l="0" t="0" r="0" b="0"/>
                <a:pathLst>
                  <a:path w="120000" h="120000" extrusionOk="0">
                    <a:moveTo>
                      <a:pt x="119999" y="0"/>
                    </a:moveTo>
                    <a:lnTo>
                      <a:pt x="18795" y="119999"/>
                    </a:lnTo>
                    <a:lnTo>
                      <a:pt x="0" y="101204"/>
                    </a:lnTo>
                    <a:lnTo>
                      <a:pt x="119999" y="0"/>
                    </a:lnTo>
                    <a:close/>
                  </a:path>
                </a:pathLst>
              </a:custGeom>
              <a:solidFill>
                <a:srgbClr val="613D30"/>
              </a:solidFill>
              <a:ln>
                <a:noFill/>
              </a:ln>
            </p:spPr>
            <p:txBody>
              <a:bodyPr lIns="91412" tIns="45694" rIns="91412" bIns="45694" anchor="t" anchorCtr="0">
                <a:noAutofit/>
              </a:bodyPr>
              <a:lstStyle/>
              <a:p>
                <a:pPr defTabSz="932563">
                  <a:buClr>
                    <a:srgbClr val="505050"/>
                  </a:buClr>
                  <a:defRPr/>
                </a:pPr>
                <a:endParaRPr>
                  <a:solidFill>
                    <a:srgbClr val="008EC0"/>
                  </a:solidFill>
                  <a:latin typeface="Quattrocento Sans"/>
                  <a:ea typeface="Quattrocento Sans"/>
                  <a:cs typeface="Quattrocento Sans"/>
                  <a:sym typeface="Quattrocento Sans"/>
                </a:endParaRPr>
              </a:p>
            </p:txBody>
          </p:sp>
          <p:sp>
            <p:nvSpPr>
              <p:cNvPr id="355" name="Shape 355"/>
              <p:cNvSpPr/>
              <p:nvPr/>
            </p:nvSpPr>
            <p:spPr>
              <a:xfrm>
                <a:off x="479010" y="4733366"/>
                <a:ext cx="224394" cy="230627"/>
              </a:xfrm>
              <a:custGeom>
                <a:avLst/>
                <a:gdLst/>
                <a:ahLst/>
                <a:cxnLst/>
                <a:rect l="0" t="0" r="0" b="0"/>
                <a:pathLst>
                  <a:path w="120000" h="120000" extrusionOk="0">
                    <a:moveTo>
                      <a:pt x="120000" y="0"/>
                    </a:moveTo>
                    <a:lnTo>
                      <a:pt x="23333" y="120000"/>
                    </a:lnTo>
                    <a:lnTo>
                      <a:pt x="0" y="95675"/>
                    </a:lnTo>
                    <a:lnTo>
                      <a:pt x="120000" y="0"/>
                    </a:lnTo>
                    <a:close/>
                  </a:path>
                </a:pathLst>
              </a:custGeom>
              <a:solidFill>
                <a:srgbClr val="613D30"/>
              </a:solidFill>
              <a:ln>
                <a:noFill/>
              </a:ln>
            </p:spPr>
            <p:txBody>
              <a:bodyPr lIns="91412" tIns="45694" rIns="91412" bIns="45694" anchor="t" anchorCtr="0">
                <a:noAutofit/>
              </a:bodyPr>
              <a:lstStyle/>
              <a:p>
                <a:pPr defTabSz="932563">
                  <a:buClr>
                    <a:srgbClr val="505050"/>
                  </a:buClr>
                  <a:defRPr/>
                </a:pPr>
                <a:endParaRPr>
                  <a:solidFill>
                    <a:srgbClr val="008EC0"/>
                  </a:solidFill>
                  <a:latin typeface="Quattrocento Sans"/>
                  <a:ea typeface="Quattrocento Sans"/>
                  <a:cs typeface="Quattrocento Sans"/>
                  <a:sym typeface="Quattrocento Sans"/>
                </a:endParaRPr>
              </a:p>
            </p:txBody>
          </p:sp>
          <p:sp>
            <p:nvSpPr>
              <p:cNvPr id="356" name="Shape 356"/>
              <p:cNvSpPr/>
              <p:nvPr/>
            </p:nvSpPr>
            <p:spPr>
              <a:xfrm>
                <a:off x="494595" y="4409239"/>
                <a:ext cx="102849" cy="137130"/>
              </a:xfrm>
              <a:custGeom>
                <a:avLst/>
                <a:gdLst/>
                <a:ahLst/>
                <a:cxnLst/>
                <a:rect l="0" t="0" r="0" b="0"/>
                <a:pathLst>
                  <a:path w="120000" h="120000" extrusionOk="0">
                    <a:moveTo>
                      <a:pt x="120000" y="0"/>
                    </a:moveTo>
                    <a:lnTo>
                      <a:pt x="14545" y="120000"/>
                    </a:lnTo>
                    <a:lnTo>
                      <a:pt x="0" y="70909"/>
                    </a:lnTo>
                    <a:lnTo>
                      <a:pt x="120000" y="0"/>
                    </a:lnTo>
                    <a:close/>
                  </a:path>
                </a:pathLst>
              </a:custGeom>
              <a:solidFill>
                <a:srgbClr val="613D30"/>
              </a:solidFill>
              <a:ln>
                <a:noFill/>
              </a:ln>
            </p:spPr>
            <p:txBody>
              <a:bodyPr lIns="91412" tIns="45694" rIns="91412" bIns="45694" anchor="t" anchorCtr="0">
                <a:noAutofit/>
              </a:bodyPr>
              <a:lstStyle/>
              <a:p>
                <a:pPr defTabSz="932563">
                  <a:buClr>
                    <a:srgbClr val="505050"/>
                  </a:buClr>
                  <a:defRPr/>
                </a:pPr>
                <a:endParaRPr>
                  <a:solidFill>
                    <a:srgbClr val="008EC0"/>
                  </a:solidFill>
                  <a:latin typeface="Quattrocento Sans"/>
                  <a:ea typeface="Quattrocento Sans"/>
                  <a:cs typeface="Quattrocento Sans"/>
                  <a:sym typeface="Quattrocento Sans"/>
                </a:endParaRPr>
              </a:p>
            </p:txBody>
          </p:sp>
        </p:grpSp>
        <p:sp>
          <p:nvSpPr>
            <p:cNvPr id="357" name="Shape 357"/>
            <p:cNvSpPr/>
            <p:nvPr/>
          </p:nvSpPr>
          <p:spPr>
            <a:xfrm>
              <a:off x="431118" y="4077748"/>
              <a:ext cx="959939" cy="1754587"/>
            </a:xfrm>
            <a:custGeom>
              <a:avLst/>
              <a:gdLst/>
              <a:ahLst/>
              <a:cxnLst/>
              <a:rect l="0" t="0" r="0" b="0"/>
              <a:pathLst>
                <a:path w="120000" h="120000" extrusionOk="0">
                  <a:moveTo>
                    <a:pt x="58807" y="0"/>
                  </a:moveTo>
                  <a:lnTo>
                    <a:pt x="0" y="120000"/>
                  </a:lnTo>
                  <a:lnTo>
                    <a:pt x="120000" y="120000"/>
                  </a:lnTo>
                  <a:lnTo>
                    <a:pt x="58807" y="0"/>
                  </a:lnTo>
                  <a:close/>
                </a:path>
              </a:pathLst>
            </a:custGeom>
            <a:solidFill>
              <a:srgbClr val="007029"/>
            </a:solidFill>
            <a:ln>
              <a:noFill/>
            </a:ln>
          </p:spPr>
          <p:txBody>
            <a:bodyPr lIns="91412" tIns="45694" rIns="91412" bIns="45694" anchor="t" anchorCtr="0">
              <a:noAutofit/>
            </a:bodyPr>
            <a:lstStyle/>
            <a:p>
              <a:pPr defTabSz="932563">
                <a:buClr>
                  <a:srgbClr val="505050"/>
                </a:buClr>
                <a:defRPr/>
              </a:pPr>
              <a:endParaRPr>
                <a:solidFill>
                  <a:srgbClr val="008EC0"/>
                </a:solidFill>
                <a:latin typeface="Quattrocento Sans"/>
                <a:ea typeface="Quattrocento Sans"/>
                <a:cs typeface="Quattrocento Sans"/>
                <a:sym typeface="Quattrocento Sans"/>
              </a:endParaRPr>
            </a:p>
          </p:txBody>
        </p:sp>
      </p:grpSp>
      <p:grpSp>
        <p:nvGrpSpPr>
          <p:cNvPr id="358" name="Shape 358"/>
          <p:cNvGrpSpPr/>
          <p:nvPr/>
        </p:nvGrpSpPr>
        <p:grpSpPr>
          <a:xfrm>
            <a:off x="5755782" y="3384912"/>
            <a:ext cx="6668793" cy="2447092"/>
            <a:chOff x="5755716" y="3384896"/>
            <a:chExt cx="6669739" cy="2447440"/>
          </a:xfrm>
        </p:grpSpPr>
        <p:grpSp>
          <p:nvGrpSpPr>
            <p:cNvPr id="359" name="Shape 359"/>
            <p:cNvGrpSpPr/>
            <p:nvPr/>
          </p:nvGrpSpPr>
          <p:grpSpPr>
            <a:xfrm>
              <a:off x="5772729" y="3384896"/>
              <a:ext cx="1203179" cy="2447439"/>
              <a:chOff x="4286250" y="4049712"/>
              <a:chExt cx="325438" cy="661987"/>
            </a:xfrm>
          </p:grpSpPr>
          <p:sp>
            <p:nvSpPr>
              <p:cNvPr id="360" name="Shape 360"/>
              <p:cNvSpPr/>
              <p:nvPr/>
            </p:nvSpPr>
            <p:spPr>
              <a:xfrm>
                <a:off x="4418012" y="4087812"/>
                <a:ext cx="61913" cy="623887"/>
              </a:xfrm>
              <a:custGeom>
                <a:avLst/>
                <a:gdLst/>
                <a:ahLst/>
                <a:cxnLst/>
                <a:rect l="0" t="0" r="0" b="0"/>
                <a:pathLst>
                  <a:path w="120000" h="120000" extrusionOk="0">
                    <a:moveTo>
                      <a:pt x="0" y="120000"/>
                    </a:moveTo>
                    <a:lnTo>
                      <a:pt x="58461" y="0"/>
                    </a:lnTo>
                    <a:lnTo>
                      <a:pt x="120000" y="120000"/>
                    </a:lnTo>
                    <a:lnTo>
                      <a:pt x="0" y="120000"/>
                    </a:lnTo>
                    <a:close/>
                  </a:path>
                </a:pathLst>
              </a:custGeom>
              <a:solidFill>
                <a:srgbClr val="4D2F27"/>
              </a:solidFill>
              <a:ln>
                <a:noFill/>
              </a:ln>
            </p:spPr>
            <p:txBody>
              <a:bodyPr lIns="91412" tIns="45694" rIns="91412" bIns="45694" anchor="t" anchorCtr="0">
                <a:noAutofit/>
              </a:bodyPr>
              <a:lstStyle/>
              <a:p>
                <a:pPr defTabSz="932563">
                  <a:buClr>
                    <a:srgbClr val="505050"/>
                  </a:buClr>
                  <a:defRPr/>
                </a:pPr>
                <a:endParaRPr>
                  <a:solidFill>
                    <a:srgbClr val="008EC0"/>
                  </a:solidFill>
                  <a:latin typeface="Quattrocento Sans"/>
                  <a:ea typeface="Quattrocento Sans"/>
                  <a:cs typeface="Quattrocento Sans"/>
                  <a:sym typeface="Quattrocento Sans"/>
                </a:endParaRPr>
              </a:p>
            </p:txBody>
          </p:sp>
          <p:sp>
            <p:nvSpPr>
              <p:cNvPr id="361" name="Shape 361"/>
              <p:cNvSpPr/>
              <p:nvPr/>
            </p:nvSpPr>
            <p:spPr>
              <a:xfrm>
                <a:off x="4418012" y="4087812"/>
                <a:ext cx="61913" cy="623887"/>
              </a:xfrm>
              <a:custGeom>
                <a:avLst/>
                <a:gdLst/>
                <a:ahLst/>
                <a:cxnLst/>
                <a:rect l="0" t="0" r="0" b="0"/>
                <a:pathLst>
                  <a:path w="120000" h="120000" extrusionOk="0">
                    <a:moveTo>
                      <a:pt x="0" y="120000"/>
                    </a:moveTo>
                    <a:lnTo>
                      <a:pt x="58461" y="0"/>
                    </a:lnTo>
                    <a:lnTo>
                      <a:pt x="120000" y="120000"/>
                    </a:lnTo>
                    <a:lnTo>
                      <a:pt x="0" y="120000"/>
                    </a:lnTo>
                  </a:path>
                </a:pathLst>
              </a:custGeom>
              <a:noFill/>
              <a:ln>
                <a:noFill/>
              </a:ln>
            </p:spPr>
            <p:txBody>
              <a:bodyPr lIns="91412" tIns="45694" rIns="91412" bIns="45694" anchor="t" anchorCtr="0">
                <a:noAutofit/>
              </a:bodyPr>
              <a:lstStyle/>
              <a:p>
                <a:pPr defTabSz="932563">
                  <a:buClr>
                    <a:srgbClr val="505050"/>
                  </a:buClr>
                  <a:defRPr/>
                </a:pPr>
                <a:endParaRPr>
                  <a:solidFill>
                    <a:srgbClr val="008EC0"/>
                  </a:solidFill>
                  <a:latin typeface="Quattrocento Sans"/>
                  <a:ea typeface="Quattrocento Sans"/>
                  <a:cs typeface="Quattrocento Sans"/>
                  <a:sym typeface="Quattrocento Sans"/>
                </a:endParaRPr>
              </a:p>
            </p:txBody>
          </p:sp>
          <p:sp>
            <p:nvSpPr>
              <p:cNvPr id="362" name="Shape 362"/>
              <p:cNvSpPr/>
              <p:nvPr/>
            </p:nvSpPr>
            <p:spPr>
              <a:xfrm>
                <a:off x="4333875" y="4432300"/>
                <a:ext cx="114300" cy="131763"/>
              </a:xfrm>
              <a:custGeom>
                <a:avLst/>
                <a:gdLst/>
                <a:ahLst/>
                <a:cxnLst/>
                <a:rect l="0" t="0" r="0" b="0"/>
                <a:pathLst>
                  <a:path w="120000" h="120000" extrusionOk="0">
                    <a:moveTo>
                      <a:pt x="120000" y="119999"/>
                    </a:moveTo>
                    <a:lnTo>
                      <a:pt x="0" y="0"/>
                    </a:lnTo>
                    <a:lnTo>
                      <a:pt x="120000" y="88192"/>
                    </a:lnTo>
                    <a:lnTo>
                      <a:pt x="120000" y="119999"/>
                    </a:lnTo>
                    <a:close/>
                  </a:path>
                </a:pathLst>
              </a:custGeom>
              <a:solidFill>
                <a:srgbClr val="4D2F27"/>
              </a:solidFill>
              <a:ln>
                <a:noFill/>
              </a:ln>
            </p:spPr>
            <p:txBody>
              <a:bodyPr lIns="91412" tIns="45694" rIns="91412" bIns="45694" anchor="t" anchorCtr="0">
                <a:noAutofit/>
              </a:bodyPr>
              <a:lstStyle/>
              <a:p>
                <a:pPr defTabSz="932563">
                  <a:buClr>
                    <a:srgbClr val="505050"/>
                  </a:buClr>
                  <a:defRPr/>
                </a:pPr>
                <a:endParaRPr>
                  <a:solidFill>
                    <a:srgbClr val="008EC0"/>
                  </a:solidFill>
                  <a:latin typeface="Quattrocento Sans"/>
                  <a:ea typeface="Quattrocento Sans"/>
                  <a:cs typeface="Quattrocento Sans"/>
                  <a:sym typeface="Quattrocento Sans"/>
                </a:endParaRPr>
              </a:p>
            </p:txBody>
          </p:sp>
          <p:sp>
            <p:nvSpPr>
              <p:cNvPr id="363" name="Shape 363"/>
              <p:cNvSpPr/>
              <p:nvPr/>
            </p:nvSpPr>
            <p:spPr>
              <a:xfrm>
                <a:off x="4333875" y="4432300"/>
                <a:ext cx="114300" cy="131763"/>
              </a:xfrm>
              <a:custGeom>
                <a:avLst/>
                <a:gdLst/>
                <a:ahLst/>
                <a:cxnLst/>
                <a:rect l="0" t="0" r="0" b="0"/>
                <a:pathLst>
                  <a:path w="120000" h="120000" extrusionOk="0">
                    <a:moveTo>
                      <a:pt x="120000" y="119999"/>
                    </a:moveTo>
                    <a:lnTo>
                      <a:pt x="0" y="0"/>
                    </a:lnTo>
                    <a:lnTo>
                      <a:pt x="120000" y="88192"/>
                    </a:lnTo>
                    <a:lnTo>
                      <a:pt x="120000" y="119999"/>
                    </a:lnTo>
                  </a:path>
                </a:pathLst>
              </a:custGeom>
              <a:noFill/>
              <a:ln>
                <a:noFill/>
              </a:ln>
            </p:spPr>
            <p:txBody>
              <a:bodyPr lIns="91412" tIns="45694" rIns="91412" bIns="45694" anchor="t" anchorCtr="0">
                <a:noAutofit/>
              </a:bodyPr>
              <a:lstStyle/>
              <a:p>
                <a:pPr defTabSz="932563">
                  <a:buClr>
                    <a:srgbClr val="505050"/>
                  </a:buClr>
                  <a:defRPr/>
                </a:pPr>
                <a:endParaRPr>
                  <a:solidFill>
                    <a:srgbClr val="008EC0"/>
                  </a:solidFill>
                  <a:latin typeface="Quattrocento Sans"/>
                  <a:ea typeface="Quattrocento Sans"/>
                  <a:cs typeface="Quattrocento Sans"/>
                  <a:sym typeface="Quattrocento Sans"/>
                </a:endParaRPr>
              </a:p>
            </p:txBody>
          </p:sp>
          <p:sp>
            <p:nvSpPr>
              <p:cNvPr id="364" name="Shape 364"/>
              <p:cNvSpPr/>
              <p:nvPr/>
            </p:nvSpPr>
            <p:spPr>
              <a:xfrm>
                <a:off x="4359275" y="4325937"/>
                <a:ext cx="93663" cy="106362"/>
              </a:xfrm>
              <a:custGeom>
                <a:avLst/>
                <a:gdLst/>
                <a:ahLst/>
                <a:cxnLst/>
                <a:rect l="0" t="0" r="0" b="0"/>
                <a:pathLst>
                  <a:path w="120000" h="120000" extrusionOk="0">
                    <a:moveTo>
                      <a:pt x="113898" y="120000"/>
                    </a:moveTo>
                    <a:lnTo>
                      <a:pt x="0" y="0"/>
                    </a:lnTo>
                    <a:lnTo>
                      <a:pt x="120000" y="80597"/>
                    </a:lnTo>
                    <a:lnTo>
                      <a:pt x="113898" y="120000"/>
                    </a:lnTo>
                    <a:close/>
                  </a:path>
                </a:pathLst>
              </a:custGeom>
              <a:solidFill>
                <a:srgbClr val="4D2F27"/>
              </a:solidFill>
              <a:ln>
                <a:noFill/>
              </a:ln>
            </p:spPr>
            <p:txBody>
              <a:bodyPr lIns="91412" tIns="45694" rIns="91412" bIns="45694" anchor="t" anchorCtr="0">
                <a:noAutofit/>
              </a:bodyPr>
              <a:lstStyle/>
              <a:p>
                <a:pPr defTabSz="932563">
                  <a:buClr>
                    <a:srgbClr val="505050"/>
                  </a:buClr>
                  <a:defRPr/>
                </a:pPr>
                <a:endParaRPr>
                  <a:solidFill>
                    <a:srgbClr val="008EC0"/>
                  </a:solidFill>
                  <a:latin typeface="Quattrocento Sans"/>
                  <a:ea typeface="Quattrocento Sans"/>
                  <a:cs typeface="Quattrocento Sans"/>
                  <a:sym typeface="Quattrocento Sans"/>
                </a:endParaRPr>
              </a:p>
            </p:txBody>
          </p:sp>
          <p:sp>
            <p:nvSpPr>
              <p:cNvPr id="365" name="Shape 365"/>
              <p:cNvSpPr/>
              <p:nvPr/>
            </p:nvSpPr>
            <p:spPr>
              <a:xfrm>
                <a:off x="4359275" y="4325937"/>
                <a:ext cx="93663" cy="106362"/>
              </a:xfrm>
              <a:custGeom>
                <a:avLst/>
                <a:gdLst/>
                <a:ahLst/>
                <a:cxnLst/>
                <a:rect l="0" t="0" r="0" b="0"/>
                <a:pathLst>
                  <a:path w="120000" h="120000" extrusionOk="0">
                    <a:moveTo>
                      <a:pt x="113898" y="120000"/>
                    </a:moveTo>
                    <a:lnTo>
                      <a:pt x="0" y="0"/>
                    </a:lnTo>
                    <a:lnTo>
                      <a:pt x="120000" y="80597"/>
                    </a:lnTo>
                    <a:lnTo>
                      <a:pt x="113898" y="120000"/>
                    </a:lnTo>
                  </a:path>
                </a:pathLst>
              </a:custGeom>
              <a:noFill/>
              <a:ln>
                <a:noFill/>
              </a:ln>
            </p:spPr>
            <p:txBody>
              <a:bodyPr lIns="91412" tIns="45694" rIns="91412" bIns="45694" anchor="t" anchorCtr="0">
                <a:noAutofit/>
              </a:bodyPr>
              <a:lstStyle/>
              <a:p>
                <a:pPr defTabSz="932563">
                  <a:buClr>
                    <a:srgbClr val="505050"/>
                  </a:buClr>
                  <a:defRPr/>
                </a:pPr>
                <a:endParaRPr>
                  <a:solidFill>
                    <a:srgbClr val="008EC0"/>
                  </a:solidFill>
                  <a:latin typeface="Quattrocento Sans"/>
                  <a:ea typeface="Quattrocento Sans"/>
                  <a:cs typeface="Quattrocento Sans"/>
                  <a:sym typeface="Quattrocento Sans"/>
                </a:endParaRPr>
              </a:p>
            </p:txBody>
          </p:sp>
          <p:sp>
            <p:nvSpPr>
              <p:cNvPr id="366" name="Shape 366"/>
              <p:cNvSpPr/>
              <p:nvPr/>
            </p:nvSpPr>
            <p:spPr>
              <a:xfrm>
                <a:off x="4389437" y="4256087"/>
                <a:ext cx="66674" cy="76199"/>
              </a:xfrm>
              <a:custGeom>
                <a:avLst/>
                <a:gdLst/>
                <a:ahLst/>
                <a:cxnLst/>
                <a:rect l="0" t="0" r="0" b="0"/>
                <a:pathLst>
                  <a:path w="120000" h="120000" extrusionOk="0">
                    <a:moveTo>
                      <a:pt x="105714" y="120000"/>
                    </a:moveTo>
                    <a:lnTo>
                      <a:pt x="0" y="0"/>
                    </a:lnTo>
                    <a:lnTo>
                      <a:pt x="120000" y="77500"/>
                    </a:lnTo>
                    <a:lnTo>
                      <a:pt x="105714" y="120000"/>
                    </a:lnTo>
                    <a:close/>
                  </a:path>
                </a:pathLst>
              </a:custGeom>
              <a:solidFill>
                <a:srgbClr val="4D2F27"/>
              </a:solidFill>
              <a:ln>
                <a:noFill/>
              </a:ln>
            </p:spPr>
            <p:txBody>
              <a:bodyPr lIns="91412" tIns="45694" rIns="91412" bIns="45694" anchor="t" anchorCtr="0">
                <a:noAutofit/>
              </a:bodyPr>
              <a:lstStyle/>
              <a:p>
                <a:pPr defTabSz="932563">
                  <a:buClr>
                    <a:srgbClr val="505050"/>
                  </a:buClr>
                  <a:defRPr/>
                </a:pPr>
                <a:endParaRPr>
                  <a:solidFill>
                    <a:srgbClr val="008EC0"/>
                  </a:solidFill>
                  <a:latin typeface="Quattrocento Sans"/>
                  <a:ea typeface="Quattrocento Sans"/>
                  <a:cs typeface="Quattrocento Sans"/>
                  <a:sym typeface="Quattrocento Sans"/>
                </a:endParaRPr>
              </a:p>
            </p:txBody>
          </p:sp>
          <p:sp>
            <p:nvSpPr>
              <p:cNvPr id="367" name="Shape 367"/>
              <p:cNvSpPr/>
              <p:nvPr/>
            </p:nvSpPr>
            <p:spPr>
              <a:xfrm>
                <a:off x="4389437" y="4256087"/>
                <a:ext cx="66674" cy="76199"/>
              </a:xfrm>
              <a:custGeom>
                <a:avLst/>
                <a:gdLst/>
                <a:ahLst/>
                <a:cxnLst/>
                <a:rect l="0" t="0" r="0" b="0"/>
                <a:pathLst>
                  <a:path w="120000" h="120000" extrusionOk="0">
                    <a:moveTo>
                      <a:pt x="105714" y="120000"/>
                    </a:moveTo>
                    <a:lnTo>
                      <a:pt x="0" y="0"/>
                    </a:lnTo>
                    <a:lnTo>
                      <a:pt x="120000" y="77500"/>
                    </a:lnTo>
                    <a:lnTo>
                      <a:pt x="105714" y="120000"/>
                    </a:lnTo>
                  </a:path>
                </a:pathLst>
              </a:custGeom>
              <a:noFill/>
              <a:ln>
                <a:noFill/>
              </a:ln>
            </p:spPr>
            <p:txBody>
              <a:bodyPr lIns="91412" tIns="45694" rIns="91412" bIns="45694" anchor="t" anchorCtr="0">
                <a:noAutofit/>
              </a:bodyPr>
              <a:lstStyle/>
              <a:p>
                <a:pPr defTabSz="932563">
                  <a:buClr>
                    <a:srgbClr val="505050"/>
                  </a:buClr>
                  <a:defRPr/>
                </a:pPr>
                <a:endParaRPr>
                  <a:solidFill>
                    <a:srgbClr val="008EC0"/>
                  </a:solidFill>
                  <a:latin typeface="Quattrocento Sans"/>
                  <a:ea typeface="Quattrocento Sans"/>
                  <a:cs typeface="Quattrocento Sans"/>
                  <a:sym typeface="Quattrocento Sans"/>
                </a:endParaRPr>
              </a:p>
            </p:txBody>
          </p:sp>
          <p:sp>
            <p:nvSpPr>
              <p:cNvPr id="368" name="Shape 368"/>
              <p:cNvSpPr/>
              <p:nvPr/>
            </p:nvSpPr>
            <p:spPr>
              <a:xfrm>
                <a:off x="4456112" y="4391025"/>
                <a:ext cx="117474" cy="131763"/>
              </a:xfrm>
              <a:custGeom>
                <a:avLst/>
                <a:gdLst/>
                <a:ahLst/>
                <a:cxnLst/>
                <a:rect l="0" t="0" r="0" b="0"/>
                <a:pathLst>
                  <a:path w="120000" h="120000" extrusionOk="0">
                    <a:moveTo>
                      <a:pt x="0" y="119999"/>
                    </a:moveTo>
                    <a:lnTo>
                      <a:pt x="120000" y="0"/>
                    </a:lnTo>
                    <a:lnTo>
                      <a:pt x="0" y="88192"/>
                    </a:lnTo>
                    <a:lnTo>
                      <a:pt x="0" y="119999"/>
                    </a:lnTo>
                    <a:close/>
                  </a:path>
                </a:pathLst>
              </a:custGeom>
              <a:solidFill>
                <a:srgbClr val="4D2F27"/>
              </a:solidFill>
              <a:ln>
                <a:noFill/>
              </a:ln>
            </p:spPr>
            <p:txBody>
              <a:bodyPr lIns="91412" tIns="45694" rIns="91412" bIns="45694" anchor="t" anchorCtr="0">
                <a:noAutofit/>
              </a:bodyPr>
              <a:lstStyle/>
              <a:p>
                <a:pPr defTabSz="932563">
                  <a:buClr>
                    <a:srgbClr val="505050"/>
                  </a:buClr>
                  <a:defRPr/>
                </a:pPr>
                <a:endParaRPr>
                  <a:solidFill>
                    <a:srgbClr val="008EC0"/>
                  </a:solidFill>
                  <a:latin typeface="Quattrocento Sans"/>
                  <a:ea typeface="Quattrocento Sans"/>
                  <a:cs typeface="Quattrocento Sans"/>
                  <a:sym typeface="Quattrocento Sans"/>
                </a:endParaRPr>
              </a:p>
            </p:txBody>
          </p:sp>
          <p:sp>
            <p:nvSpPr>
              <p:cNvPr id="369" name="Shape 369"/>
              <p:cNvSpPr/>
              <p:nvPr/>
            </p:nvSpPr>
            <p:spPr>
              <a:xfrm>
                <a:off x="4456112" y="4391025"/>
                <a:ext cx="117474" cy="131763"/>
              </a:xfrm>
              <a:custGeom>
                <a:avLst/>
                <a:gdLst/>
                <a:ahLst/>
                <a:cxnLst/>
                <a:rect l="0" t="0" r="0" b="0"/>
                <a:pathLst>
                  <a:path w="120000" h="120000" extrusionOk="0">
                    <a:moveTo>
                      <a:pt x="0" y="119999"/>
                    </a:moveTo>
                    <a:lnTo>
                      <a:pt x="120000" y="0"/>
                    </a:lnTo>
                    <a:lnTo>
                      <a:pt x="0" y="88192"/>
                    </a:lnTo>
                    <a:lnTo>
                      <a:pt x="0" y="119999"/>
                    </a:lnTo>
                  </a:path>
                </a:pathLst>
              </a:custGeom>
              <a:noFill/>
              <a:ln>
                <a:noFill/>
              </a:ln>
            </p:spPr>
            <p:txBody>
              <a:bodyPr lIns="91412" tIns="45694" rIns="91412" bIns="45694" anchor="t" anchorCtr="0">
                <a:noAutofit/>
              </a:bodyPr>
              <a:lstStyle/>
              <a:p>
                <a:pPr defTabSz="932563">
                  <a:buClr>
                    <a:srgbClr val="505050"/>
                  </a:buClr>
                  <a:defRPr/>
                </a:pPr>
                <a:endParaRPr>
                  <a:solidFill>
                    <a:srgbClr val="008EC0"/>
                  </a:solidFill>
                  <a:latin typeface="Quattrocento Sans"/>
                  <a:ea typeface="Quattrocento Sans"/>
                  <a:cs typeface="Quattrocento Sans"/>
                  <a:sym typeface="Quattrocento Sans"/>
                </a:endParaRPr>
              </a:p>
            </p:txBody>
          </p:sp>
          <p:sp>
            <p:nvSpPr>
              <p:cNvPr id="370" name="Shape 370"/>
              <p:cNvSpPr/>
              <p:nvPr/>
            </p:nvSpPr>
            <p:spPr>
              <a:xfrm>
                <a:off x="4452937" y="4291012"/>
                <a:ext cx="96838" cy="103188"/>
              </a:xfrm>
              <a:custGeom>
                <a:avLst/>
                <a:gdLst/>
                <a:ahLst/>
                <a:cxnLst/>
                <a:rect l="0" t="0" r="0" b="0"/>
                <a:pathLst>
                  <a:path w="120000" h="120000" extrusionOk="0">
                    <a:moveTo>
                      <a:pt x="3934" y="120000"/>
                    </a:moveTo>
                    <a:lnTo>
                      <a:pt x="120000" y="0"/>
                    </a:lnTo>
                    <a:lnTo>
                      <a:pt x="0" y="84923"/>
                    </a:lnTo>
                    <a:lnTo>
                      <a:pt x="3934" y="120000"/>
                    </a:lnTo>
                    <a:close/>
                  </a:path>
                </a:pathLst>
              </a:custGeom>
              <a:solidFill>
                <a:srgbClr val="4D2F27"/>
              </a:solidFill>
              <a:ln>
                <a:noFill/>
              </a:ln>
            </p:spPr>
            <p:txBody>
              <a:bodyPr lIns="91412" tIns="45694" rIns="91412" bIns="45694" anchor="t" anchorCtr="0">
                <a:noAutofit/>
              </a:bodyPr>
              <a:lstStyle/>
              <a:p>
                <a:pPr defTabSz="932563">
                  <a:buClr>
                    <a:srgbClr val="505050"/>
                  </a:buClr>
                  <a:defRPr/>
                </a:pPr>
                <a:endParaRPr>
                  <a:solidFill>
                    <a:srgbClr val="008EC0"/>
                  </a:solidFill>
                  <a:latin typeface="Quattrocento Sans"/>
                  <a:ea typeface="Quattrocento Sans"/>
                  <a:cs typeface="Quattrocento Sans"/>
                  <a:sym typeface="Quattrocento Sans"/>
                </a:endParaRPr>
              </a:p>
            </p:txBody>
          </p:sp>
          <p:sp>
            <p:nvSpPr>
              <p:cNvPr id="371" name="Shape 371"/>
              <p:cNvSpPr/>
              <p:nvPr/>
            </p:nvSpPr>
            <p:spPr>
              <a:xfrm>
                <a:off x="4452937" y="4291012"/>
                <a:ext cx="96838" cy="103188"/>
              </a:xfrm>
              <a:custGeom>
                <a:avLst/>
                <a:gdLst/>
                <a:ahLst/>
                <a:cxnLst/>
                <a:rect l="0" t="0" r="0" b="0"/>
                <a:pathLst>
                  <a:path w="120000" h="120000" extrusionOk="0">
                    <a:moveTo>
                      <a:pt x="3934" y="120000"/>
                    </a:moveTo>
                    <a:lnTo>
                      <a:pt x="120000" y="0"/>
                    </a:lnTo>
                    <a:lnTo>
                      <a:pt x="0" y="84923"/>
                    </a:lnTo>
                    <a:lnTo>
                      <a:pt x="3934" y="120000"/>
                    </a:lnTo>
                  </a:path>
                </a:pathLst>
              </a:custGeom>
              <a:noFill/>
              <a:ln>
                <a:noFill/>
              </a:ln>
            </p:spPr>
            <p:txBody>
              <a:bodyPr lIns="91412" tIns="45694" rIns="91412" bIns="45694" anchor="t" anchorCtr="0">
                <a:noAutofit/>
              </a:bodyPr>
              <a:lstStyle/>
              <a:p>
                <a:pPr defTabSz="932563">
                  <a:buClr>
                    <a:srgbClr val="505050"/>
                  </a:buClr>
                  <a:defRPr/>
                </a:pPr>
                <a:endParaRPr>
                  <a:solidFill>
                    <a:srgbClr val="008EC0"/>
                  </a:solidFill>
                  <a:latin typeface="Quattrocento Sans"/>
                  <a:ea typeface="Quattrocento Sans"/>
                  <a:cs typeface="Quattrocento Sans"/>
                  <a:sym typeface="Quattrocento Sans"/>
                </a:endParaRPr>
              </a:p>
            </p:txBody>
          </p:sp>
          <p:sp>
            <p:nvSpPr>
              <p:cNvPr id="372" name="Shape 372"/>
              <p:cNvSpPr/>
              <p:nvPr/>
            </p:nvSpPr>
            <p:spPr>
              <a:xfrm>
                <a:off x="4445000" y="4217987"/>
                <a:ext cx="49212" cy="52388"/>
              </a:xfrm>
              <a:custGeom>
                <a:avLst/>
                <a:gdLst/>
                <a:ahLst/>
                <a:cxnLst/>
                <a:rect l="0" t="0" r="0" b="0"/>
                <a:pathLst>
                  <a:path w="120000" h="120000" extrusionOk="0">
                    <a:moveTo>
                      <a:pt x="27096" y="120000"/>
                    </a:moveTo>
                    <a:lnTo>
                      <a:pt x="120000" y="0"/>
                    </a:lnTo>
                    <a:lnTo>
                      <a:pt x="0" y="65454"/>
                    </a:lnTo>
                    <a:lnTo>
                      <a:pt x="27096" y="120000"/>
                    </a:lnTo>
                    <a:close/>
                  </a:path>
                </a:pathLst>
              </a:custGeom>
              <a:solidFill>
                <a:srgbClr val="4D2F27"/>
              </a:solidFill>
              <a:ln>
                <a:noFill/>
              </a:ln>
            </p:spPr>
            <p:txBody>
              <a:bodyPr lIns="91412" tIns="45694" rIns="91412" bIns="45694" anchor="t" anchorCtr="0">
                <a:noAutofit/>
              </a:bodyPr>
              <a:lstStyle/>
              <a:p>
                <a:pPr defTabSz="932563">
                  <a:buClr>
                    <a:srgbClr val="505050"/>
                  </a:buClr>
                  <a:defRPr/>
                </a:pPr>
                <a:endParaRPr>
                  <a:solidFill>
                    <a:srgbClr val="008EC0"/>
                  </a:solidFill>
                  <a:latin typeface="Quattrocento Sans"/>
                  <a:ea typeface="Quattrocento Sans"/>
                  <a:cs typeface="Quattrocento Sans"/>
                  <a:sym typeface="Quattrocento Sans"/>
                </a:endParaRPr>
              </a:p>
            </p:txBody>
          </p:sp>
          <p:sp>
            <p:nvSpPr>
              <p:cNvPr id="373" name="Shape 373"/>
              <p:cNvSpPr/>
              <p:nvPr/>
            </p:nvSpPr>
            <p:spPr>
              <a:xfrm>
                <a:off x="4445000" y="4217987"/>
                <a:ext cx="49212" cy="52388"/>
              </a:xfrm>
              <a:custGeom>
                <a:avLst/>
                <a:gdLst/>
                <a:ahLst/>
                <a:cxnLst/>
                <a:rect l="0" t="0" r="0" b="0"/>
                <a:pathLst>
                  <a:path w="120000" h="120000" extrusionOk="0">
                    <a:moveTo>
                      <a:pt x="27096" y="120000"/>
                    </a:moveTo>
                    <a:lnTo>
                      <a:pt x="120000" y="0"/>
                    </a:lnTo>
                    <a:lnTo>
                      <a:pt x="0" y="65454"/>
                    </a:lnTo>
                    <a:lnTo>
                      <a:pt x="27096" y="120000"/>
                    </a:lnTo>
                  </a:path>
                </a:pathLst>
              </a:custGeom>
              <a:noFill/>
              <a:ln>
                <a:noFill/>
              </a:ln>
            </p:spPr>
            <p:txBody>
              <a:bodyPr lIns="91412" tIns="45694" rIns="91412" bIns="45694" anchor="t" anchorCtr="0">
                <a:noAutofit/>
              </a:bodyPr>
              <a:lstStyle/>
              <a:p>
                <a:pPr defTabSz="932563">
                  <a:buClr>
                    <a:srgbClr val="505050"/>
                  </a:buClr>
                  <a:defRPr/>
                </a:pPr>
                <a:endParaRPr>
                  <a:solidFill>
                    <a:srgbClr val="008EC0"/>
                  </a:solidFill>
                  <a:latin typeface="Quattrocento Sans"/>
                  <a:ea typeface="Quattrocento Sans"/>
                  <a:cs typeface="Quattrocento Sans"/>
                  <a:sym typeface="Quattrocento Sans"/>
                </a:endParaRPr>
              </a:p>
            </p:txBody>
          </p:sp>
          <p:sp>
            <p:nvSpPr>
              <p:cNvPr id="374" name="Shape 374"/>
              <p:cNvSpPr/>
              <p:nvPr/>
            </p:nvSpPr>
            <p:spPr>
              <a:xfrm>
                <a:off x="4286250" y="4049712"/>
                <a:ext cx="325438" cy="531812"/>
              </a:xfrm>
              <a:custGeom>
                <a:avLst/>
                <a:gdLst/>
                <a:ahLst/>
                <a:cxnLst/>
                <a:rect l="0" t="0" r="0" b="0"/>
                <a:pathLst>
                  <a:path w="120000" h="120000" extrusionOk="0">
                    <a:moveTo>
                      <a:pt x="60000" y="0"/>
                    </a:moveTo>
                    <a:cubicBezTo>
                      <a:pt x="60000" y="0"/>
                      <a:pt x="0" y="54545"/>
                      <a:pt x="0" y="83376"/>
                    </a:cubicBezTo>
                    <a:cubicBezTo>
                      <a:pt x="0" y="102077"/>
                      <a:pt x="22978" y="116883"/>
                      <a:pt x="51063" y="120000"/>
                    </a:cubicBezTo>
                    <a:cubicBezTo>
                      <a:pt x="52340" y="110649"/>
                      <a:pt x="52340" y="110649"/>
                      <a:pt x="52340" y="110649"/>
                    </a:cubicBezTo>
                    <a:cubicBezTo>
                      <a:pt x="17872" y="86493"/>
                      <a:pt x="17872" y="86493"/>
                      <a:pt x="17872" y="86493"/>
                    </a:cubicBezTo>
                    <a:cubicBezTo>
                      <a:pt x="52340" y="104415"/>
                      <a:pt x="52340" y="104415"/>
                      <a:pt x="52340" y="104415"/>
                    </a:cubicBezTo>
                    <a:cubicBezTo>
                      <a:pt x="54893" y="81818"/>
                      <a:pt x="54893" y="81818"/>
                      <a:pt x="54893" y="81818"/>
                    </a:cubicBezTo>
                    <a:cubicBezTo>
                      <a:pt x="26808" y="62337"/>
                      <a:pt x="26808" y="62337"/>
                      <a:pt x="26808" y="62337"/>
                    </a:cubicBezTo>
                    <a:cubicBezTo>
                      <a:pt x="54893" y="75584"/>
                      <a:pt x="54893" y="75584"/>
                      <a:pt x="54893" y="75584"/>
                    </a:cubicBezTo>
                    <a:cubicBezTo>
                      <a:pt x="56170" y="60779"/>
                      <a:pt x="56170" y="60779"/>
                      <a:pt x="56170" y="60779"/>
                    </a:cubicBezTo>
                    <a:cubicBezTo>
                      <a:pt x="38297" y="46753"/>
                      <a:pt x="38297" y="46753"/>
                      <a:pt x="38297" y="46753"/>
                    </a:cubicBezTo>
                    <a:cubicBezTo>
                      <a:pt x="56170" y="55324"/>
                      <a:pt x="56170" y="55324"/>
                      <a:pt x="56170" y="55324"/>
                    </a:cubicBezTo>
                    <a:cubicBezTo>
                      <a:pt x="60000" y="8571"/>
                      <a:pt x="60000" y="8571"/>
                      <a:pt x="60000" y="8571"/>
                    </a:cubicBezTo>
                    <a:cubicBezTo>
                      <a:pt x="62553" y="42857"/>
                      <a:pt x="62553" y="42857"/>
                      <a:pt x="62553" y="42857"/>
                    </a:cubicBezTo>
                    <a:cubicBezTo>
                      <a:pt x="76595" y="38181"/>
                      <a:pt x="76595" y="38181"/>
                      <a:pt x="76595" y="38181"/>
                    </a:cubicBezTo>
                    <a:cubicBezTo>
                      <a:pt x="63829" y="49870"/>
                      <a:pt x="63829" y="49870"/>
                      <a:pt x="63829" y="49870"/>
                    </a:cubicBezTo>
                    <a:cubicBezTo>
                      <a:pt x="65106" y="69350"/>
                      <a:pt x="65106" y="69350"/>
                      <a:pt x="65106" y="69350"/>
                    </a:cubicBezTo>
                    <a:cubicBezTo>
                      <a:pt x="97021" y="54545"/>
                      <a:pt x="97021" y="54545"/>
                      <a:pt x="97021" y="54545"/>
                    </a:cubicBezTo>
                    <a:cubicBezTo>
                      <a:pt x="65106" y="76363"/>
                      <a:pt x="65106" y="76363"/>
                      <a:pt x="65106" y="76363"/>
                    </a:cubicBezTo>
                    <a:cubicBezTo>
                      <a:pt x="67659" y="96623"/>
                      <a:pt x="67659" y="96623"/>
                      <a:pt x="67659" y="96623"/>
                    </a:cubicBezTo>
                    <a:cubicBezTo>
                      <a:pt x="105957" y="77142"/>
                      <a:pt x="105957" y="77142"/>
                      <a:pt x="105957" y="77142"/>
                    </a:cubicBezTo>
                    <a:cubicBezTo>
                      <a:pt x="67659" y="103636"/>
                      <a:pt x="67659" y="103636"/>
                      <a:pt x="67659" y="103636"/>
                    </a:cubicBezTo>
                    <a:cubicBezTo>
                      <a:pt x="68936" y="120000"/>
                      <a:pt x="68936" y="120000"/>
                      <a:pt x="68936" y="120000"/>
                    </a:cubicBezTo>
                    <a:cubicBezTo>
                      <a:pt x="98297" y="116883"/>
                      <a:pt x="120000" y="102077"/>
                      <a:pt x="120000" y="83376"/>
                    </a:cubicBezTo>
                    <a:cubicBezTo>
                      <a:pt x="120000" y="54545"/>
                      <a:pt x="60000" y="0"/>
                      <a:pt x="60000" y="0"/>
                    </a:cubicBezTo>
                  </a:path>
                </a:pathLst>
              </a:custGeom>
              <a:solidFill>
                <a:srgbClr val="BAD80A"/>
              </a:solidFill>
              <a:ln>
                <a:noFill/>
              </a:ln>
            </p:spPr>
            <p:txBody>
              <a:bodyPr lIns="91412" tIns="45694" rIns="91412" bIns="45694" anchor="t" anchorCtr="0">
                <a:noAutofit/>
              </a:bodyPr>
              <a:lstStyle/>
              <a:p>
                <a:pPr defTabSz="932563">
                  <a:buClr>
                    <a:srgbClr val="505050"/>
                  </a:buClr>
                  <a:defRPr/>
                </a:pPr>
                <a:endParaRPr>
                  <a:solidFill>
                    <a:srgbClr val="008EC0"/>
                  </a:solidFill>
                  <a:latin typeface="Quattrocento Sans"/>
                  <a:ea typeface="Quattrocento Sans"/>
                  <a:cs typeface="Quattrocento Sans"/>
                  <a:sym typeface="Quattrocento Sans"/>
                </a:endParaRPr>
              </a:p>
            </p:txBody>
          </p:sp>
          <p:sp>
            <p:nvSpPr>
              <p:cNvPr id="375" name="Shape 375"/>
              <p:cNvSpPr/>
              <p:nvPr/>
            </p:nvSpPr>
            <p:spPr>
              <a:xfrm>
                <a:off x="4424362" y="4087812"/>
                <a:ext cx="49212" cy="493713"/>
              </a:xfrm>
              <a:custGeom>
                <a:avLst/>
                <a:gdLst/>
                <a:ahLst/>
                <a:cxnLst/>
                <a:rect l="0" t="0" r="0" b="0"/>
                <a:pathLst>
                  <a:path w="120000" h="120000" extrusionOk="0">
                    <a:moveTo>
                      <a:pt x="59999" y="0"/>
                    </a:moveTo>
                    <a:cubicBezTo>
                      <a:pt x="34285" y="50349"/>
                      <a:pt x="34285" y="50349"/>
                      <a:pt x="34285" y="50349"/>
                    </a:cubicBezTo>
                    <a:cubicBezTo>
                      <a:pt x="77142" y="52867"/>
                      <a:pt x="77142" y="52867"/>
                      <a:pt x="77142" y="52867"/>
                    </a:cubicBezTo>
                    <a:cubicBezTo>
                      <a:pt x="59999" y="59580"/>
                      <a:pt x="59999" y="59580"/>
                      <a:pt x="59999" y="59580"/>
                    </a:cubicBezTo>
                    <a:cubicBezTo>
                      <a:pt x="34285" y="56223"/>
                      <a:pt x="34285" y="56223"/>
                      <a:pt x="34285" y="56223"/>
                    </a:cubicBezTo>
                    <a:cubicBezTo>
                      <a:pt x="25714" y="72167"/>
                      <a:pt x="25714" y="72167"/>
                      <a:pt x="25714" y="72167"/>
                    </a:cubicBezTo>
                    <a:cubicBezTo>
                      <a:pt x="68571" y="75524"/>
                      <a:pt x="68571" y="75524"/>
                      <a:pt x="68571" y="75524"/>
                    </a:cubicBezTo>
                    <a:cubicBezTo>
                      <a:pt x="59999" y="83916"/>
                      <a:pt x="59999" y="83916"/>
                      <a:pt x="59999" y="83916"/>
                    </a:cubicBezTo>
                    <a:cubicBezTo>
                      <a:pt x="25714" y="78881"/>
                      <a:pt x="25714" y="78881"/>
                      <a:pt x="25714" y="78881"/>
                    </a:cubicBezTo>
                    <a:cubicBezTo>
                      <a:pt x="8571" y="103216"/>
                      <a:pt x="8571" y="103216"/>
                      <a:pt x="8571" y="103216"/>
                    </a:cubicBezTo>
                    <a:cubicBezTo>
                      <a:pt x="59999" y="107412"/>
                      <a:pt x="59999" y="107412"/>
                      <a:pt x="59999" y="107412"/>
                    </a:cubicBezTo>
                    <a:cubicBezTo>
                      <a:pt x="59999" y="115804"/>
                      <a:pt x="59999" y="115804"/>
                      <a:pt x="59999" y="115804"/>
                    </a:cubicBezTo>
                    <a:cubicBezTo>
                      <a:pt x="8571" y="109930"/>
                      <a:pt x="8571" y="109930"/>
                      <a:pt x="8571" y="109930"/>
                    </a:cubicBezTo>
                    <a:cubicBezTo>
                      <a:pt x="0" y="120000"/>
                      <a:pt x="0" y="120000"/>
                      <a:pt x="0" y="120000"/>
                    </a:cubicBezTo>
                    <a:cubicBezTo>
                      <a:pt x="25714" y="120000"/>
                      <a:pt x="42857" y="120000"/>
                      <a:pt x="59999" y="120000"/>
                    </a:cubicBezTo>
                    <a:cubicBezTo>
                      <a:pt x="77142" y="120000"/>
                      <a:pt x="102857" y="120000"/>
                      <a:pt x="119999" y="120000"/>
                    </a:cubicBezTo>
                    <a:cubicBezTo>
                      <a:pt x="111428" y="102377"/>
                      <a:pt x="111428" y="102377"/>
                      <a:pt x="111428" y="102377"/>
                    </a:cubicBezTo>
                    <a:cubicBezTo>
                      <a:pt x="77142" y="105734"/>
                      <a:pt x="77142" y="105734"/>
                      <a:pt x="77142" y="105734"/>
                    </a:cubicBezTo>
                    <a:cubicBezTo>
                      <a:pt x="77142" y="97342"/>
                      <a:pt x="77142" y="97342"/>
                      <a:pt x="77142" y="97342"/>
                    </a:cubicBezTo>
                    <a:cubicBezTo>
                      <a:pt x="111428" y="94825"/>
                      <a:pt x="111428" y="94825"/>
                      <a:pt x="111428" y="94825"/>
                    </a:cubicBezTo>
                    <a:cubicBezTo>
                      <a:pt x="94285" y="73006"/>
                      <a:pt x="94285" y="73006"/>
                      <a:pt x="94285" y="73006"/>
                    </a:cubicBezTo>
                    <a:cubicBezTo>
                      <a:pt x="77142" y="74685"/>
                      <a:pt x="77142" y="74685"/>
                      <a:pt x="77142" y="74685"/>
                    </a:cubicBezTo>
                    <a:cubicBezTo>
                      <a:pt x="68571" y="67132"/>
                      <a:pt x="68571" y="67132"/>
                      <a:pt x="68571" y="67132"/>
                    </a:cubicBezTo>
                    <a:cubicBezTo>
                      <a:pt x="94285" y="65454"/>
                      <a:pt x="94285" y="65454"/>
                      <a:pt x="94285" y="65454"/>
                    </a:cubicBezTo>
                    <a:cubicBezTo>
                      <a:pt x="85714" y="44475"/>
                      <a:pt x="85714" y="44475"/>
                      <a:pt x="85714" y="44475"/>
                    </a:cubicBezTo>
                    <a:cubicBezTo>
                      <a:pt x="77142" y="44475"/>
                      <a:pt x="77142" y="44475"/>
                      <a:pt x="77142" y="44475"/>
                    </a:cubicBezTo>
                    <a:cubicBezTo>
                      <a:pt x="51428" y="38601"/>
                      <a:pt x="51428" y="38601"/>
                      <a:pt x="51428" y="38601"/>
                    </a:cubicBezTo>
                    <a:cubicBezTo>
                      <a:pt x="77142" y="36923"/>
                      <a:pt x="77142" y="36923"/>
                      <a:pt x="77142" y="36923"/>
                    </a:cubicBezTo>
                    <a:cubicBezTo>
                      <a:pt x="59999" y="0"/>
                      <a:pt x="59999" y="0"/>
                      <a:pt x="59999" y="0"/>
                    </a:cubicBezTo>
                  </a:path>
                </a:pathLst>
              </a:custGeom>
              <a:solidFill>
                <a:srgbClr val="4D2F27"/>
              </a:solidFill>
              <a:ln>
                <a:noFill/>
              </a:ln>
            </p:spPr>
            <p:txBody>
              <a:bodyPr lIns="91412" tIns="45694" rIns="91412" bIns="45694" anchor="t" anchorCtr="0">
                <a:noAutofit/>
              </a:bodyPr>
              <a:lstStyle/>
              <a:p>
                <a:pPr defTabSz="932563">
                  <a:buClr>
                    <a:srgbClr val="505050"/>
                  </a:buClr>
                  <a:defRPr/>
                </a:pPr>
                <a:endParaRPr>
                  <a:solidFill>
                    <a:srgbClr val="008EC0"/>
                  </a:solidFill>
                  <a:latin typeface="Quattrocento Sans"/>
                  <a:ea typeface="Quattrocento Sans"/>
                  <a:cs typeface="Quattrocento Sans"/>
                  <a:sym typeface="Quattrocento Sans"/>
                </a:endParaRPr>
              </a:p>
            </p:txBody>
          </p:sp>
          <p:sp>
            <p:nvSpPr>
              <p:cNvPr id="376" name="Shape 376"/>
              <p:cNvSpPr/>
              <p:nvPr/>
            </p:nvSpPr>
            <p:spPr>
              <a:xfrm>
                <a:off x="4333875" y="4432300"/>
                <a:ext cx="114300" cy="131763"/>
              </a:xfrm>
              <a:custGeom>
                <a:avLst/>
                <a:gdLst/>
                <a:ahLst/>
                <a:cxnLst/>
                <a:rect l="0" t="0" r="0" b="0"/>
                <a:pathLst>
                  <a:path w="120000" h="120000" extrusionOk="0">
                    <a:moveTo>
                      <a:pt x="0" y="0"/>
                    </a:moveTo>
                    <a:lnTo>
                      <a:pt x="98333" y="98313"/>
                    </a:lnTo>
                    <a:lnTo>
                      <a:pt x="120000" y="119999"/>
                    </a:lnTo>
                    <a:lnTo>
                      <a:pt x="120000" y="88192"/>
                    </a:lnTo>
                    <a:lnTo>
                      <a:pt x="98333" y="72289"/>
                    </a:lnTo>
                    <a:lnTo>
                      <a:pt x="0" y="0"/>
                    </a:lnTo>
                    <a:close/>
                  </a:path>
                </a:pathLst>
              </a:custGeom>
              <a:solidFill>
                <a:srgbClr val="4D2F27"/>
              </a:solidFill>
              <a:ln>
                <a:noFill/>
              </a:ln>
            </p:spPr>
            <p:txBody>
              <a:bodyPr lIns="91412" tIns="45694" rIns="91412" bIns="45694" anchor="t" anchorCtr="0">
                <a:noAutofit/>
              </a:bodyPr>
              <a:lstStyle/>
              <a:p>
                <a:pPr defTabSz="932563">
                  <a:buClr>
                    <a:srgbClr val="505050"/>
                  </a:buClr>
                  <a:defRPr/>
                </a:pPr>
                <a:endParaRPr>
                  <a:solidFill>
                    <a:srgbClr val="008EC0"/>
                  </a:solidFill>
                  <a:latin typeface="Quattrocento Sans"/>
                  <a:ea typeface="Quattrocento Sans"/>
                  <a:cs typeface="Quattrocento Sans"/>
                  <a:sym typeface="Quattrocento Sans"/>
                </a:endParaRPr>
              </a:p>
            </p:txBody>
          </p:sp>
          <p:sp>
            <p:nvSpPr>
              <p:cNvPr id="377" name="Shape 377"/>
              <p:cNvSpPr/>
              <p:nvPr/>
            </p:nvSpPr>
            <p:spPr>
              <a:xfrm>
                <a:off x="4333875" y="4432300"/>
                <a:ext cx="114300" cy="131763"/>
              </a:xfrm>
              <a:custGeom>
                <a:avLst/>
                <a:gdLst/>
                <a:ahLst/>
                <a:cxnLst/>
                <a:rect l="0" t="0" r="0" b="0"/>
                <a:pathLst>
                  <a:path w="120000" h="120000" extrusionOk="0">
                    <a:moveTo>
                      <a:pt x="0" y="0"/>
                    </a:moveTo>
                    <a:lnTo>
                      <a:pt x="98333" y="98313"/>
                    </a:lnTo>
                    <a:lnTo>
                      <a:pt x="120000" y="119999"/>
                    </a:lnTo>
                    <a:lnTo>
                      <a:pt x="120000" y="88192"/>
                    </a:lnTo>
                    <a:lnTo>
                      <a:pt x="98333" y="72289"/>
                    </a:lnTo>
                    <a:lnTo>
                      <a:pt x="0" y="0"/>
                    </a:lnTo>
                  </a:path>
                </a:pathLst>
              </a:custGeom>
              <a:noFill/>
              <a:ln>
                <a:noFill/>
              </a:ln>
            </p:spPr>
            <p:txBody>
              <a:bodyPr lIns="91412" tIns="45694" rIns="91412" bIns="45694" anchor="t" anchorCtr="0">
                <a:noAutofit/>
              </a:bodyPr>
              <a:lstStyle/>
              <a:p>
                <a:pPr defTabSz="932563">
                  <a:buClr>
                    <a:srgbClr val="505050"/>
                  </a:buClr>
                  <a:defRPr/>
                </a:pPr>
                <a:endParaRPr>
                  <a:solidFill>
                    <a:srgbClr val="008EC0"/>
                  </a:solidFill>
                  <a:latin typeface="Quattrocento Sans"/>
                  <a:ea typeface="Quattrocento Sans"/>
                  <a:cs typeface="Quattrocento Sans"/>
                  <a:sym typeface="Quattrocento Sans"/>
                </a:endParaRPr>
              </a:p>
            </p:txBody>
          </p:sp>
          <p:sp>
            <p:nvSpPr>
              <p:cNvPr id="378" name="Shape 378"/>
              <p:cNvSpPr/>
              <p:nvPr/>
            </p:nvSpPr>
            <p:spPr>
              <a:xfrm>
                <a:off x="4359275" y="4325937"/>
                <a:ext cx="93663" cy="106362"/>
              </a:xfrm>
              <a:custGeom>
                <a:avLst/>
                <a:gdLst/>
                <a:ahLst/>
                <a:cxnLst/>
                <a:rect l="0" t="0" r="0" b="0"/>
                <a:pathLst>
                  <a:path w="120000" h="120000" extrusionOk="0">
                    <a:moveTo>
                      <a:pt x="0" y="0"/>
                    </a:moveTo>
                    <a:lnTo>
                      <a:pt x="97627" y="96716"/>
                    </a:lnTo>
                    <a:lnTo>
                      <a:pt x="113898" y="120000"/>
                    </a:lnTo>
                    <a:lnTo>
                      <a:pt x="120000" y="80597"/>
                    </a:lnTo>
                    <a:lnTo>
                      <a:pt x="97627" y="66268"/>
                    </a:lnTo>
                    <a:lnTo>
                      <a:pt x="0" y="0"/>
                    </a:lnTo>
                    <a:close/>
                  </a:path>
                </a:pathLst>
              </a:custGeom>
              <a:solidFill>
                <a:srgbClr val="4D2F27"/>
              </a:solidFill>
              <a:ln>
                <a:noFill/>
              </a:ln>
            </p:spPr>
            <p:txBody>
              <a:bodyPr lIns="91412" tIns="45694" rIns="91412" bIns="45694" anchor="t" anchorCtr="0">
                <a:noAutofit/>
              </a:bodyPr>
              <a:lstStyle/>
              <a:p>
                <a:pPr defTabSz="932563">
                  <a:buClr>
                    <a:srgbClr val="505050"/>
                  </a:buClr>
                  <a:defRPr/>
                </a:pPr>
                <a:endParaRPr>
                  <a:solidFill>
                    <a:srgbClr val="008EC0"/>
                  </a:solidFill>
                  <a:latin typeface="Quattrocento Sans"/>
                  <a:ea typeface="Quattrocento Sans"/>
                  <a:cs typeface="Quattrocento Sans"/>
                  <a:sym typeface="Quattrocento Sans"/>
                </a:endParaRPr>
              </a:p>
            </p:txBody>
          </p:sp>
          <p:sp>
            <p:nvSpPr>
              <p:cNvPr id="379" name="Shape 379"/>
              <p:cNvSpPr/>
              <p:nvPr/>
            </p:nvSpPr>
            <p:spPr>
              <a:xfrm>
                <a:off x="4359275" y="4325937"/>
                <a:ext cx="93663" cy="106362"/>
              </a:xfrm>
              <a:custGeom>
                <a:avLst/>
                <a:gdLst/>
                <a:ahLst/>
                <a:cxnLst/>
                <a:rect l="0" t="0" r="0" b="0"/>
                <a:pathLst>
                  <a:path w="120000" h="120000" extrusionOk="0">
                    <a:moveTo>
                      <a:pt x="0" y="0"/>
                    </a:moveTo>
                    <a:lnTo>
                      <a:pt x="97627" y="96716"/>
                    </a:lnTo>
                    <a:lnTo>
                      <a:pt x="113898" y="120000"/>
                    </a:lnTo>
                    <a:lnTo>
                      <a:pt x="120000" y="80597"/>
                    </a:lnTo>
                    <a:lnTo>
                      <a:pt x="97627" y="66268"/>
                    </a:lnTo>
                    <a:lnTo>
                      <a:pt x="0" y="0"/>
                    </a:lnTo>
                  </a:path>
                </a:pathLst>
              </a:custGeom>
              <a:noFill/>
              <a:ln>
                <a:noFill/>
              </a:ln>
            </p:spPr>
            <p:txBody>
              <a:bodyPr lIns="91412" tIns="45694" rIns="91412" bIns="45694" anchor="t" anchorCtr="0">
                <a:noAutofit/>
              </a:bodyPr>
              <a:lstStyle/>
              <a:p>
                <a:pPr defTabSz="932563">
                  <a:buClr>
                    <a:srgbClr val="505050"/>
                  </a:buClr>
                  <a:defRPr/>
                </a:pPr>
                <a:endParaRPr>
                  <a:solidFill>
                    <a:srgbClr val="008EC0"/>
                  </a:solidFill>
                  <a:latin typeface="Quattrocento Sans"/>
                  <a:ea typeface="Quattrocento Sans"/>
                  <a:cs typeface="Quattrocento Sans"/>
                  <a:sym typeface="Quattrocento Sans"/>
                </a:endParaRPr>
              </a:p>
            </p:txBody>
          </p:sp>
          <p:sp>
            <p:nvSpPr>
              <p:cNvPr id="380" name="Shape 380"/>
              <p:cNvSpPr/>
              <p:nvPr/>
            </p:nvSpPr>
            <p:spPr>
              <a:xfrm>
                <a:off x="4389437" y="4256087"/>
                <a:ext cx="66674" cy="76199"/>
              </a:xfrm>
              <a:custGeom>
                <a:avLst/>
                <a:gdLst/>
                <a:ahLst/>
                <a:cxnLst/>
                <a:rect l="0" t="0" r="0" b="0"/>
                <a:pathLst>
                  <a:path w="120000" h="120000" extrusionOk="0">
                    <a:moveTo>
                      <a:pt x="0" y="0"/>
                    </a:moveTo>
                    <a:lnTo>
                      <a:pt x="88571" y="97500"/>
                    </a:lnTo>
                    <a:lnTo>
                      <a:pt x="105714" y="120000"/>
                    </a:lnTo>
                    <a:lnTo>
                      <a:pt x="120000" y="77500"/>
                    </a:lnTo>
                    <a:lnTo>
                      <a:pt x="88571" y="60000"/>
                    </a:lnTo>
                    <a:lnTo>
                      <a:pt x="0" y="0"/>
                    </a:lnTo>
                    <a:close/>
                  </a:path>
                </a:pathLst>
              </a:custGeom>
              <a:solidFill>
                <a:srgbClr val="4D2F27"/>
              </a:solidFill>
              <a:ln>
                <a:noFill/>
              </a:ln>
            </p:spPr>
            <p:txBody>
              <a:bodyPr lIns="91412" tIns="45694" rIns="91412" bIns="45694" anchor="t" anchorCtr="0">
                <a:noAutofit/>
              </a:bodyPr>
              <a:lstStyle/>
              <a:p>
                <a:pPr defTabSz="932563">
                  <a:buClr>
                    <a:srgbClr val="505050"/>
                  </a:buClr>
                  <a:defRPr/>
                </a:pPr>
                <a:endParaRPr>
                  <a:solidFill>
                    <a:srgbClr val="008EC0"/>
                  </a:solidFill>
                  <a:latin typeface="Quattrocento Sans"/>
                  <a:ea typeface="Quattrocento Sans"/>
                  <a:cs typeface="Quattrocento Sans"/>
                  <a:sym typeface="Quattrocento Sans"/>
                </a:endParaRPr>
              </a:p>
            </p:txBody>
          </p:sp>
          <p:sp>
            <p:nvSpPr>
              <p:cNvPr id="381" name="Shape 381"/>
              <p:cNvSpPr/>
              <p:nvPr/>
            </p:nvSpPr>
            <p:spPr>
              <a:xfrm>
                <a:off x="4389437" y="4256087"/>
                <a:ext cx="66674" cy="76199"/>
              </a:xfrm>
              <a:custGeom>
                <a:avLst/>
                <a:gdLst/>
                <a:ahLst/>
                <a:cxnLst/>
                <a:rect l="0" t="0" r="0" b="0"/>
                <a:pathLst>
                  <a:path w="120000" h="120000" extrusionOk="0">
                    <a:moveTo>
                      <a:pt x="0" y="0"/>
                    </a:moveTo>
                    <a:lnTo>
                      <a:pt x="88571" y="97500"/>
                    </a:lnTo>
                    <a:lnTo>
                      <a:pt x="105714" y="120000"/>
                    </a:lnTo>
                    <a:lnTo>
                      <a:pt x="120000" y="77500"/>
                    </a:lnTo>
                    <a:lnTo>
                      <a:pt x="88571" y="60000"/>
                    </a:lnTo>
                    <a:lnTo>
                      <a:pt x="0" y="0"/>
                    </a:lnTo>
                  </a:path>
                </a:pathLst>
              </a:custGeom>
              <a:noFill/>
              <a:ln>
                <a:noFill/>
              </a:ln>
            </p:spPr>
            <p:txBody>
              <a:bodyPr lIns="91412" tIns="45694" rIns="91412" bIns="45694" anchor="t" anchorCtr="0">
                <a:noAutofit/>
              </a:bodyPr>
              <a:lstStyle/>
              <a:p>
                <a:pPr defTabSz="932563">
                  <a:buClr>
                    <a:srgbClr val="505050"/>
                  </a:buClr>
                  <a:defRPr/>
                </a:pPr>
                <a:endParaRPr>
                  <a:solidFill>
                    <a:srgbClr val="008EC0"/>
                  </a:solidFill>
                  <a:latin typeface="Quattrocento Sans"/>
                  <a:ea typeface="Quattrocento Sans"/>
                  <a:cs typeface="Quattrocento Sans"/>
                  <a:sym typeface="Quattrocento Sans"/>
                </a:endParaRPr>
              </a:p>
            </p:txBody>
          </p:sp>
          <p:sp>
            <p:nvSpPr>
              <p:cNvPr id="382" name="Shape 382"/>
              <p:cNvSpPr/>
              <p:nvPr/>
            </p:nvSpPr>
            <p:spPr>
              <a:xfrm>
                <a:off x="4456112" y="4391025"/>
                <a:ext cx="117474" cy="131763"/>
              </a:xfrm>
              <a:custGeom>
                <a:avLst/>
                <a:gdLst/>
                <a:ahLst/>
                <a:cxnLst/>
                <a:rect l="0" t="0" r="0" b="0"/>
                <a:pathLst>
                  <a:path w="120000" h="120000" extrusionOk="0">
                    <a:moveTo>
                      <a:pt x="120000" y="0"/>
                    </a:moveTo>
                    <a:lnTo>
                      <a:pt x="12972" y="78072"/>
                    </a:lnTo>
                    <a:lnTo>
                      <a:pt x="0" y="88192"/>
                    </a:lnTo>
                    <a:lnTo>
                      <a:pt x="0" y="119999"/>
                    </a:lnTo>
                    <a:lnTo>
                      <a:pt x="12972" y="106987"/>
                    </a:lnTo>
                    <a:lnTo>
                      <a:pt x="120000" y="0"/>
                    </a:lnTo>
                    <a:close/>
                  </a:path>
                </a:pathLst>
              </a:custGeom>
              <a:solidFill>
                <a:srgbClr val="4D2F27"/>
              </a:solidFill>
              <a:ln>
                <a:noFill/>
              </a:ln>
            </p:spPr>
            <p:txBody>
              <a:bodyPr lIns="91412" tIns="45694" rIns="91412" bIns="45694" anchor="t" anchorCtr="0">
                <a:noAutofit/>
              </a:bodyPr>
              <a:lstStyle/>
              <a:p>
                <a:pPr defTabSz="932563">
                  <a:buClr>
                    <a:srgbClr val="505050"/>
                  </a:buClr>
                  <a:defRPr/>
                </a:pPr>
                <a:endParaRPr>
                  <a:solidFill>
                    <a:srgbClr val="008EC0"/>
                  </a:solidFill>
                  <a:latin typeface="Quattrocento Sans"/>
                  <a:ea typeface="Quattrocento Sans"/>
                  <a:cs typeface="Quattrocento Sans"/>
                  <a:sym typeface="Quattrocento Sans"/>
                </a:endParaRPr>
              </a:p>
            </p:txBody>
          </p:sp>
          <p:sp>
            <p:nvSpPr>
              <p:cNvPr id="383" name="Shape 383"/>
              <p:cNvSpPr/>
              <p:nvPr/>
            </p:nvSpPr>
            <p:spPr>
              <a:xfrm>
                <a:off x="4456112" y="4391025"/>
                <a:ext cx="117474" cy="131763"/>
              </a:xfrm>
              <a:custGeom>
                <a:avLst/>
                <a:gdLst/>
                <a:ahLst/>
                <a:cxnLst/>
                <a:rect l="0" t="0" r="0" b="0"/>
                <a:pathLst>
                  <a:path w="120000" h="120000" extrusionOk="0">
                    <a:moveTo>
                      <a:pt x="120000" y="0"/>
                    </a:moveTo>
                    <a:lnTo>
                      <a:pt x="12972" y="78072"/>
                    </a:lnTo>
                    <a:lnTo>
                      <a:pt x="0" y="88192"/>
                    </a:lnTo>
                    <a:lnTo>
                      <a:pt x="0" y="119999"/>
                    </a:lnTo>
                    <a:lnTo>
                      <a:pt x="12972" y="106987"/>
                    </a:lnTo>
                    <a:lnTo>
                      <a:pt x="120000" y="0"/>
                    </a:lnTo>
                  </a:path>
                </a:pathLst>
              </a:custGeom>
              <a:noFill/>
              <a:ln>
                <a:noFill/>
              </a:ln>
            </p:spPr>
            <p:txBody>
              <a:bodyPr lIns="91412" tIns="45694" rIns="91412" bIns="45694" anchor="t" anchorCtr="0">
                <a:noAutofit/>
              </a:bodyPr>
              <a:lstStyle/>
              <a:p>
                <a:pPr defTabSz="932563">
                  <a:buClr>
                    <a:srgbClr val="505050"/>
                  </a:buClr>
                  <a:defRPr/>
                </a:pPr>
                <a:endParaRPr>
                  <a:solidFill>
                    <a:srgbClr val="008EC0"/>
                  </a:solidFill>
                  <a:latin typeface="Quattrocento Sans"/>
                  <a:ea typeface="Quattrocento Sans"/>
                  <a:cs typeface="Quattrocento Sans"/>
                  <a:sym typeface="Quattrocento Sans"/>
                </a:endParaRPr>
              </a:p>
            </p:txBody>
          </p:sp>
          <p:sp>
            <p:nvSpPr>
              <p:cNvPr id="384" name="Shape 384"/>
              <p:cNvSpPr/>
              <p:nvPr/>
            </p:nvSpPr>
            <p:spPr>
              <a:xfrm>
                <a:off x="4452937" y="4291012"/>
                <a:ext cx="96838" cy="103188"/>
              </a:xfrm>
              <a:custGeom>
                <a:avLst/>
                <a:gdLst/>
                <a:ahLst/>
                <a:cxnLst/>
                <a:rect l="0" t="0" r="0" b="0"/>
                <a:pathLst>
                  <a:path w="120000" h="120000" extrusionOk="0">
                    <a:moveTo>
                      <a:pt x="120000" y="0"/>
                    </a:moveTo>
                    <a:lnTo>
                      <a:pt x="11803" y="75692"/>
                    </a:lnTo>
                    <a:lnTo>
                      <a:pt x="0" y="84923"/>
                    </a:lnTo>
                    <a:lnTo>
                      <a:pt x="3934" y="120000"/>
                    </a:lnTo>
                    <a:lnTo>
                      <a:pt x="11803" y="112615"/>
                    </a:lnTo>
                    <a:lnTo>
                      <a:pt x="120000" y="0"/>
                    </a:lnTo>
                    <a:close/>
                  </a:path>
                </a:pathLst>
              </a:custGeom>
              <a:solidFill>
                <a:srgbClr val="4D2F27"/>
              </a:solidFill>
              <a:ln>
                <a:noFill/>
              </a:ln>
            </p:spPr>
            <p:txBody>
              <a:bodyPr lIns="91412" tIns="45694" rIns="91412" bIns="45694" anchor="t" anchorCtr="0">
                <a:noAutofit/>
              </a:bodyPr>
              <a:lstStyle/>
              <a:p>
                <a:pPr defTabSz="932563">
                  <a:buClr>
                    <a:srgbClr val="505050"/>
                  </a:buClr>
                  <a:defRPr/>
                </a:pPr>
                <a:endParaRPr>
                  <a:solidFill>
                    <a:srgbClr val="008EC0"/>
                  </a:solidFill>
                  <a:latin typeface="Quattrocento Sans"/>
                  <a:ea typeface="Quattrocento Sans"/>
                  <a:cs typeface="Quattrocento Sans"/>
                  <a:sym typeface="Quattrocento Sans"/>
                </a:endParaRPr>
              </a:p>
            </p:txBody>
          </p:sp>
          <p:sp>
            <p:nvSpPr>
              <p:cNvPr id="385" name="Shape 385"/>
              <p:cNvSpPr/>
              <p:nvPr/>
            </p:nvSpPr>
            <p:spPr>
              <a:xfrm>
                <a:off x="4452937" y="4291012"/>
                <a:ext cx="96838" cy="103188"/>
              </a:xfrm>
              <a:custGeom>
                <a:avLst/>
                <a:gdLst/>
                <a:ahLst/>
                <a:cxnLst/>
                <a:rect l="0" t="0" r="0" b="0"/>
                <a:pathLst>
                  <a:path w="120000" h="120000" extrusionOk="0">
                    <a:moveTo>
                      <a:pt x="120000" y="0"/>
                    </a:moveTo>
                    <a:lnTo>
                      <a:pt x="11803" y="75692"/>
                    </a:lnTo>
                    <a:lnTo>
                      <a:pt x="0" y="84923"/>
                    </a:lnTo>
                    <a:lnTo>
                      <a:pt x="3934" y="120000"/>
                    </a:lnTo>
                    <a:lnTo>
                      <a:pt x="11803" y="112615"/>
                    </a:lnTo>
                    <a:lnTo>
                      <a:pt x="120000" y="0"/>
                    </a:lnTo>
                  </a:path>
                </a:pathLst>
              </a:custGeom>
              <a:noFill/>
              <a:ln>
                <a:noFill/>
              </a:ln>
            </p:spPr>
            <p:txBody>
              <a:bodyPr lIns="91412" tIns="45694" rIns="91412" bIns="45694" anchor="t" anchorCtr="0">
                <a:noAutofit/>
              </a:bodyPr>
              <a:lstStyle/>
              <a:p>
                <a:pPr defTabSz="932563">
                  <a:buClr>
                    <a:srgbClr val="505050"/>
                  </a:buClr>
                  <a:defRPr/>
                </a:pPr>
                <a:endParaRPr>
                  <a:solidFill>
                    <a:srgbClr val="008EC0"/>
                  </a:solidFill>
                  <a:latin typeface="Quattrocento Sans"/>
                  <a:ea typeface="Quattrocento Sans"/>
                  <a:cs typeface="Quattrocento Sans"/>
                  <a:sym typeface="Quattrocento Sans"/>
                </a:endParaRPr>
              </a:p>
            </p:txBody>
          </p:sp>
          <p:sp>
            <p:nvSpPr>
              <p:cNvPr id="386" name="Shape 386"/>
              <p:cNvSpPr/>
              <p:nvPr/>
            </p:nvSpPr>
            <p:spPr>
              <a:xfrm>
                <a:off x="4445000" y="4217987"/>
                <a:ext cx="49212" cy="52388"/>
              </a:xfrm>
              <a:custGeom>
                <a:avLst/>
                <a:gdLst/>
                <a:ahLst/>
                <a:cxnLst/>
                <a:rect l="0" t="0" r="0" b="0"/>
                <a:pathLst>
                  <a:path w="120000" h="120000" extrusionOk="0">
                    <a:moveTo>
                      <a:pt x="120000" y="0"/>
                    </a:moveTo>
                    <a:lnTo>
                      <a:pt x="27096" y="47272"/>
                    </a:lnTo>
                    <a:lnTo>
                      <a:pt x="0" y="65454"/>
                    </a:lnTo>
                    <a:lnTo>
                      <a:pt x="27096" y="120000"/>
                    </a:lnTo>
                    <a:lnTo>
                      <a:pt x="34838" y="120000"/>
                    </a:lnTo>
                    <a:lnTo>
                      <a:pt x="120000" y="0"/>
                    </a:lnTo>
                    <a:close/>
                  </a:path>
                </a:pathLst>
              </a:custGeom>
              <a:solidFill>
                <a:srgbClr val="4D2F27"/>
              </a:solidFill>
              <a:ln>
                <a:noFill/>
              </a:ln>
            </p:spPr>
            <p:txBody>
              <a:bodyPr lIns="91412" tIns="45694" rIns="91412" bIns="45694" anchor="t" anchorCtr="0">
                <a:noAutofit/>
              </a:bodyPr>
              <a:lstStyle/>
              <a:p>
                <a:pPr defTabSz="932563">
                  <a:buClr>
                    <a:srgbClr val="505050"/>
                  </a:buClr>
                  <a:defRPr/>
                </a:pPr>
                <a:endParaRPr>
                  <a:solidFill>
                    <a:srgbClr val="008EC0"/>
                  </a:solidFill>
                  <a:latin typeface="Quattrocento Sans"/>
                  <a:ea typeface="Quattrocento Sans"/>
                  <a:cs typeface="Quattrocento Sans"/>
                  <a:sym typeface="Quattrocento Sans"/>
                </a:endParaRPr>
              </a:p>
            </p:txBody>
          </p:sp>
          <p:sp>
            <p:nvSpPr>
              <p:cNvPr id="387" name="Shape 387"/>
              <p:cNvSpPr/>
              <p:nvPr/>
            </p:nvSpPr>
            <p:spPr>
              <a:xfrm>
                <a:off x="4445000" y="4217987"/>
                <a:ext cx="49212" cy="52388"/>
              </a:xfrm>
              <a:custGeom>
                <a:avLst/>
                <a:gdLst/>
                <a:ahLst/>
                <a:cxnLst/>
                <a:rect l="0" t="0" r="0" b="0"/>
                <a:pathLst>
                  <a:path w="120000" h="120000" extrusionOk="0">
                    <a:moveTo>
                      <a:pt x="120000" y="0"/>
                    </a:moveTo>
                    <a:lnTo>
                      <a:pt x="27096" y="47272"/>
                    </a:lnTo>
                    <a:lnTo>
                      <a:pt x="0" y="65454"/>
                    </a:lnTo>
                    <a:lnTo>
                      <a:pt x="27096" y="120000"/>
                    </a:lnTo>
                    <a:lnTo>
                      <a:pt x="34838" y="120000"/>
                    </a:lnTo>
                    <a:lnTo>
                      <a:pt x="120000" y="0"/>
                    </a:lnTo>
                  </a:path>
                </a:pathLst>
              </a:custGeom>
              <a:noFill/>
              <a:ln>
                <a:noFill/>
              </a:ln>
            </p:spPr>
            <p:txBody>
              <a:bodyPr lIns="91412" tIns="45694" rIns="91412" bIns="45694" anchor="t" anchorCtr="0">
                <a:noAutofit/>
              </a:bodyPr>
              <a:lstStyle/>
              <a:p>
                <a:pPr defTabSz="932563">
                  <a:buClr>
                    <a:srgbClr val="505050"/>
                  </a:buClr>
                  <a:defRPr/>
                </a:pPr>
                <a:endParaRPr>
                  <a:solidFill>
                    <a:srgbClr val="008EC0"/>
                  </a:solidFill>
                  <a:latin typeface="Quattrocento Sans"/>
                  <a:ea typeface="Quattrocento Sans"/>
                  <a:cs typeface="Quattrocento Sans"/>
                  <a:sym typeface="Quattrocento Sans"/>
                </a:endParaRPr>
              </a:p>
            </p:txBody>
          </p:sp>
        </p:grpSp>
        <p:sp>
          <p:nvSpPr>
            <p:cNvPr id="388" name="Shape 388"/>
            <p:cNvSpPr/>
            <p:nvPr/>
          </p:nvSpPr>
          <p:spPr>
            <a:xfrm>
              <a:off x="6568003" y="4398292"/>
              <a:ext cx="788175" cy="1434045"/>
            </a:xfrm>
            <a:custGeom>
              <a:avLst/>
              <a:gdLst/>
              <a:ahLst/>
              <a:cxnLst/>
              <a:rect l="0" t="0" r="0" b="0"/>
              <a:pathLst>
                <a:path w="120000" h="120000" extrusionOk="0">
                  <a:moveTo>
                    <a:pt x="58333" y="0"/>
                  </a:moveTo>
                  <a:lnTo>
                    <a:pt x="0" y="120000"/>
                  </a:lnTo>
                  <a:lnTo>
                    <a:pt x="120000" y="120000"/>
                  </a:lnTo>
                  <a:lnTo>
                    <a:pt x="58333" y="0"/>
                  </a:lnTo>
                  <a:close/>
                </a:path>
              </a:pathLst>
            </a:custGeom>
            <a:solidFill>
              <a:srgbClr val="007029"/>
            </a:solidFill>
            <a:ln>
              <a:noFill/>
            </a:ln>
          </p:spPr>
          <p:txBody>
            <a:bodyPr lIns="91412" tIns="45694" rIns="91412" bIns="45694" anchor="t" anchorCtr="0">
              <a:noAutofit/>
            </a:bodyPr>
            <a:lstStyle/>
            <a:p>
              <a:pPr defTabSz="932563">
                <a:buClr>
                  <a:srgbClr val="505050"/>
                </a:buClr>
                <a:defRPr/>
              </a:pPr>
              <a:endParaRPr>
                <a:solidFill>
                  <a:srgbClr val="008EC0"/>
                </a:solidFill>
                <a:latin typeface="Quattrocento Sans"/>
                <a:ea typeface="Quattrocento Sans"/>
                <a:cs typeface="Quattrocento Sans"/>
                <a:sym typeface="Quattrocento Sans"/>
              </a:endParaRPr>
            </a:p>
          </p:txBody>
        </p:sp>
        <p:sp>
          <p:nvSpPr>
            <p:cNvPr id="389" name="Shape 389"/>
            <p:cNvSpPr/>
            <p:nvPr/>
          </p:nvSpPr>
          <p:spPr>
            <a:xfrm>
              <a:off x="5755716" y="5059210"/>
              <a:ext cx="424924" cy="773126"/>
            </a:xfrm>
            <a:custGeom>
              <a:avLst/>
              <a:gdLst/>
              <a:ahLst/>
              <a:cxnLst/>
              <a:rect l="0" t="0" r="0" b="0"/>
              <a:pathLst>
                <a:path w="120000" h="120000" extrusionOk="0">
                  <a:moveTo>
                    <a:pt x="58333" y="0"/>
                  </a:moveTo>
                  <a:lnTo>
                    <a:pt x="0" y="120000"/>
                  </a:lnTo>
                  <a:lnTo>
                    <a:pt x="120000" y="120000"/>
                  </a:lnTo>
                  <a:lnTo>
                    <a:pt x="58333" y="0"/>
                  </a:lnTo>
                  <a:close/>
                </a:path>
              </a:pathLst>
            </a:custGeom>
            <a:solidFill>
              <a:srgbClr val="007029"/>
            </a:solidFill>
            <a:ln>
              <a:noFill/>
            </a:ln>
          </p:spPr>
          <p:txBody>
            <a:bodyPr lIns="91412" tIns="45694" rIns="91412" bIns="45694" anchor="t" anchorCtr="0">
              <a:noAutofit/>
            </a:bodyPr>
            <a:lstStyle/>
            <a:p>
              <a:pPr defTabSz="932563">
                <a:buClr>
                  <a:srgbClr val="505050"/>
                </a:buClr>
                <a:defRPr/>
              </a:pPr>
              <a:endParaRPr>
                <a:solidFill>
                  <a:srgbClr val="008EC0"/>
                </a:solidFill>
                <a:latin typeface="Quattrocento Sans"/>
                <a:ea typeface="Quattrocento Sans"/>
                <a:cs typeface="Quattrocento Sans"/>
                <a:sym typeface="Quattrocento Sans"/>
              </a:endParaRPr>
            </a:p>
          </p:txBody>
        </p:sp>
        <p:sp>
          <p:nvSpPr>
            <p:cNvPr id="390" name="Shape 390"/>
            <p:cNvSpPr/>
            <p:nvPr/>
          </p:nvSpPr>
          <p:spPr>
            <a:xfrm>
              <a:off x="11156749" y="3513382"/>
              <a:ext cx="1268705" cy="2318954"/>
            </a:xfrm>
            <a:custGeom>
              <a:avLst/>
              <a:gdLst/>
              <a:ahLst/>
              <a:cxnLst/>
              <a:rect l="0" t="0" r="0" b="0"/>
              <a:pathLst>
                <a:path w="120000" h="120000" extrusionOk="0">
                  <a:moveTo>
                    <a:pt x="58807" y="0"/>
                  </a:moveTo>
                  <a:lnTo>
                    <a:pt x="0" y="120000"/>
                  </a:lnTo>
                  <a:lnTo>
                    <a:pt x="120000" y="120000"/>
                  </a:lnTo>
                  <a:lnTo>
                    <a:pt x="58807" y="0"/>
                  </a:lnTo>
                  <a:close/>
                </a:path>
              </a:pathLst>
            </a:custGeom>
            <a:solidFill>
              <a:srgbClr val="007029"/>
            </a:solidFill>
            <a:ln>
              <a:noFill/>
            </a:ln>
          </p:spPr>
          <p:txBody>
            <a:bodyPr lIns="91412" tIns="45694" rIns="91412" bIns="45694" anchor="t" anchorCtr="0">
              <a:noAutofit/>
            </a:bodyPr>
            <a:lstStyle/>
            <a:p>
              <a:pPr defTabSz="932563">
                <a:buClr>
                  <a:srgbClr val="505050"/>
                </a:buClr>
                <a:defRPr/>
              </a:pPr>
              <a:endParaRPr>
                <a:solidFill>
                  <a:srgbClr val="008EC0"/>
                </a:solidFill>
                <a:latin typeface="Quattrocento Sans"/>
                <a:ea typeface="Quattrocento Sans"/>
                <a:cs typeface="Quattrocento Sans"/>
                <a:sym typeface="Quattrocento Sans"/>
              </a:endParaRPr>
            </a:p>
          </p:txBody>
        </p:sp>
      </p:grpSp>
      <p:sp>
        <p:nvSpPr>
          <p:cNvPr id="391" name="Shape 391"/>
          <p:cNvSpPr/>
          <p:nvPr/>
        </p:nvSpPr>
        <p:spPr>
          <a:xfrm>
            <a:off x="216417" y="3130760"/>
            <a:ext cx="12442580" cy="2818571"/>
          </a:xfrm>
          <a:prstGeom prst="rect">
            <a:avLst/>
          </a:prstGeom>
          <a:solidFill>
            <a:schemeClr val="lt1">
              <a:alpha val="80000"/>
            </a:schemeClr>
          </a:solidFill>
          <a:ln>
            <a:noFill/>
          </a:ln>
        </p:spPr>
        <p:txBody>
          <a:bodyPr lIns="91412" tIns="45694" rIns="91412" bIns="45694" anchor="ctr" anchorCtr="0">
            <a:noAutofit/>
          </a:bodyPr>
          <a:lstStyle/>
          <a:p>
            <a:pPr algn="ctr" defTabSz="932563">
              <a:buClr>
                <a:srgbClr val="FFFFFF"/>
              </a:buClr>
              <a:defRPr/>
            </a:pPr>
            <a:endParaRPr sz="1903">
              <a:solidFill>
                <a:srgbClr val="FFFFFF"/>
              </a:solidFill>
              <a:latin typeface="Quattrocento Sans"/>
              <a:ea typeface="Quattrocento Sans"/>
              <a:cs typeface="Quattrocento Sans"/>
              <a:sym typeface="Quattrocento Sans"/>
            </a:endParaRPr>
          </a:p>
        </p:txBody>
      </p:sp>
      <p:sp>
        <p:nvSpPr>
          <p:cNvPr id="392" name="Shape 392"/>
          <p:cNvSpPr/>
          <p:nvPr/>
        </p:nvSpPr>
        <p:spPr>
          <a:xfrm rot="5400000" flipH="1">
            <a:off x="5920578" y="-89155"/>
            <a:ext cx="584298" cy="12423693"/>
          </a:xfrm>
          <a:prstGeom prst="rect">
            <a:avLst/>
          </a:prstGeom>
          <a:solidFill>
            <a:srgbClr val="1C2B30"/>
          </a:solidFill>
          <a:ln>
            <a:noFill/>
          </a:ln>
        </p:spPr>
        <p:txBody>
          <a:bodyPr lIns="91412" tIns="45694" rIns="91412" bIns="45694" anchor="ctr" anchorCtr="0">
            <a:noAutofit/>
          </a:bodyPr>
          <a:lstStyle/>
          <a:p>
            <a:pPr algn="ctr" defTabSz="932563">
              <a:buClr>
                <a:srgbClr val="FFFFFF"/>
              </a:buClr>
              <a:defRPr/>
            </a:pPr>
            <a:endParaRPr sz="1903">
              <a:solidFill>
                <a:srgbClr val="FFFFFF"/>
              </a:solidFill>
              <a:latin typeface="Quattrocento Sans"/>
              <a:ea typeface="Quattrocento Sans"/>
              <a:cs typeface="Quattrocento Sans"/>
              <a:sym typeface="Quattrocento Sans"/>
            </a:endParaRPr>
          </a:p>
        </p:txBody>
      </p:sp>
      <p:grpSp>
        <p:nvGrpSpPr>
          <p:cNvPr id="393" name="Shape 393"/>
          <p:cNvGrpSpPr/>
          <p:nvPr/>
        </p:nvGrpSpPr>
        <p:grpSpPr>
          <a:xfrm>
            <a:off x="4202713" y="3687310"/>
            <a:ext cx="4579537" cy="2143231"/>
            <a:chOff x="4202427" y="3687336"/>
            <a:chExt cx="4580187" cy="2143535"/>
          </a:xfrm>
        </p:grpSpPr>
        <p:sp>
          <p:nvSpPr>
            <p:cNvPr id="394" name="Shape 394"/>
            <p:cNvSpPr/>
            <p:nvPr/>
          </p:nvSpPr>
          <p:spPr>
            <a:xfrm>
              <a:off x="5783941" y="4814392"/>
              <a:ext cx="924730" cy="906441"/>
            </a:xfrm>
            <a:prstGeom prst="rect">
              <a:avLst/>
            </a:prstGeom>
            <a:solidFill>
              <a:srgbClr val="FDDC2F"/>
            </a:solidFill>
            <a:ln>
              <a:noFill/>
            </a:ln>
          </p:spPr>
          <p:txBody>
            <a:bodyPr lIns="91412" tIns="45694" rIns="91412" bIns="45694" anchor="ctr" anchorCtr="0">
              <a:noAutofit/>
            </a:bodyPr>
            <a:lstStyle/>
            <a:p>
              <a:pPr algn="ctr" defTabSz="932563">
                <a:buClr>
                  <a:srgbClr val="FFFFFF"/>
                </a:buClr>
                <a:defRPr/>
              </a:pPr>
              <a:endParaRPr sz="1903">
                <a:solidFill>
                  <a:srgbClr val="FFFFFF"/>
                </a:solidFill>
                <a:latin typeface="Quattrocento Sans"/>
                <a:ea typeface="Quattrocento Sans"/>
                <a:cs typeface="Quattrocento Sans"/>
                <a:sym typeface="Quattrocento Sans"/>
              </a:endParaRPr>
            </a:p>
          </p:txBody>
        </p:sp>
        <p:sp>
          <p:nvSpPr>
            <p:cNvPr id="395" name="Shape 395"/>
            <p:cNvSpPr/>
            <p:nvPr/>
          </p:nvSpPr>
          <p:spPr>
            <a:xfrm>
              <a:off x="6322435" y="5382378"/>
              <a:ext cx="387150" cy="333989"/>
            </a:xfrm>
            <a:prstGeom prst="rect">
              <a:avLst/>
            </a:prstGeom>
            <a:solidFill>
              <a:srgbClr val="E8EAE7"/>
            </a:solidFill>
            <a:ln>
              <a:noFill/>
            </a:ln>
          </p:spPr>
          <p:txBody>
            <a:bodyPr lIns="91412" tIns="45694" rIns="91412" bIns="45694" anchor="ctr" anchorCtr="0">
              <a:noAutofit/>
            </a:bodyPr>
            <a:lstStyle/>
            <a:p>
              <a:pPr algn="ctr" defTabSz="932563">
                <a:buClr>
                  <a:srgbClr val="FFFFFF"/>
                </a:buClr>
                <a:defRPr/>
              </a:pPr>
              <a:endParaRPr sz="1903">
                <a:solidFill>
                  <a:srgbClr val="FFFFFF"/>
                </a:solidFill>
                <a:latin typeface="Quattrocento Sans"/>
                <a:ea typeface="Quattrocento Sans"/>
                <a:cs typeface="Quattrocento Sans"/>
                <a:sym typeface="Quattrocento Sans"/>
              </a:endParaRPr>
            </a:p>
          </p:txBody>
        </p:sp>
        <p:sp>
          <p:nvSpPr>
            <p:cNvPr id="396" name="Shape 396"/>
            <p:cNvSpPr/>
            <p:nvPr/>
          </p:nvSpPr>
          <p:spPr>
            <a:xfrm>
              <a:off x="5168121" y="4814392"/>
              <a:ext cx="534988" cy="906441"/>
            </a:xfrm>
            <a:prstGeom prst="rect">
              <a:avLst/>
            </a:prstGeom>
            <a:solidFill>
              <a:srgbClr val="FF5C5F"/>
            </a:solidFill>
            <a:ln>
              <a:noFill/>
            </a:ln>
          </p:spPr>
          <p:txBody>
            <a:bodyPr lIns="91412" tIns="45694" rIns="91412" bIns="45694" anchor="ctr" anchorCtr="0">
              <a:noAutofit/>
            </a:bodyPr>
            <a:lstStyle/>
            <a:p>
              <a:pPr algn="ctr" defTabSz="932563">
                <a:buClr>
                  <a:srgbClr val="FFFFFF"/>
                </a:buClr>
                <a:defRPr/>
              </a:pPr>
              <a:endParaRPr sz="1903">
                <a:solidFill>
                  <a:srgbClr val="FFFFFF"/>
                </a:solidFill>
                <a:latin typeface="Quattrocento Sans"/>
                <a:ea typeface="Quattrocento Sans"/>
                <a:cs typeface="Quattrocento Sans"/>
                <a:sym typeface="Quattrocento Sans"/>
              </a:endParaRPr>
            </a:p>
          </p:txBody>
        </p:sp>
        <p:sp>
          <p:nvSpPr>
            <p:cNvPr id="397" name="Shape 397"/>
            <p:cNvSpPr/>
            <p:nvPr/>
          </p:nvSpPr>
          <p:spPr>
            <a:xfrm>
              <a:off x="5396116" y="4814392"/>
              <a:ext cx="102396" cy="906441"/>
            </a:xfrm>
            <a:prstGeom prst="rect">
              <a:avLst/>
            </a:prstGeom>
            <a:solidFill>
              <a:srgbClr val="FE9BB7"/>
            </a:solidFill>
            <a:ln>
              <a:noFill/>
            </a:ln>
          </p:spPr>
          <p:txBody>
            <a:bodyPr lIns="91412" tIns="45694" rIns="91412" bIns="45694" anchor="ctr" anchorCtr="0">
              <a:noAutofit/>
            </a:bodyPr>
            <a:lstStyle/>
            <a:p>
              <a:pPr algn="ctr" defTabSz="932563">
                <a:buClr>
                  <a:srgbClr val="FFFFFF"/>
                </a:buClr>
                <a:defRPr/>
              </a:pPr>
              <a:endParaRPr sz="1903">
                <a:solidFill>
                  <a:srgbClr val="FFFFFF"/>
                </a:solidFill>
                <a:latin typeface="Quattrocento Sans"/>
                <a:ea typeface="Quattrocento Sans"/>
                <a:cs typeface="Quattrocento Sans"/>
                <a:sym typeface="Quattrocento Sans"/>
              </a:endParaRPr>
            </a:p>
          </p:txBody>
        </p:sp>
        <p:sp>
          <p:nvSpPr>
            <p:cNvPr id="398" name="Shape 398"/>
            <p:cNvSpPr/>
            <p:nvPr/>
          </p:nvSpPr>
          <p:spPr>
            <a:xfrm>
              <a:off x="5604082" y="4814392"/>
              <a:ext cx="99035" cy="906441"/>
            </a:xfrm>
            <a:prstGeom prst="rect">
              <a:avLst/>
            </a:prstGeom>
            <a:solidFill>
              <a:srgbClr val="FE9BB7"/>
            </a:solidFill>
            <a:ln>
              <a:noFill/>
            </a:ln>
          </p:spPr>
          <p:txBody>
            <a:bodyPr lIns="91412" tIns="45694" rIns="91412" bIns="45694" anchor="ctr" anchorCtr="0">
              <a:noAutofit/>
            </a:bodyPr>
            <a:lstStyle/>
            <a:p>
              <a:pPr algn="ctr" defTabSz="932563">
                <a:buClr>
                  <a:srgbClr val="FFFFFF"/>
                </a:buClr>
                <a:defRPr/>
              </a:pPr>
              <a:endParaRPr sz="1903">
                <a:solidFill>
                  <a:srgbClr val="FFFFFF"/>
                </a:solidFill>
                <a:latin typeface="Quattrocento Sans"/>
                <a:ea typeface="Quattrocento Sans"/>
                <a:cs typeface="Quattrocento Sans"/>
                <a:sym typeface="Quattrocento Sans"/>
              </a:endParaRPr>
            </a:p>
          </p:txBody>
        </p:sp>
        <p:sp>
          <p:nvSpPr>
            <p:cNvPr id="399" name="Shape 399"/>
            <p:cNvSpPr/>
            <p:nvPr/>
          </p:nvSpPr>
          <p:spPr>
            <a:xfrm>
              <a:off x="5495541" y="4814392"/>
              <a:ext cx="110141" cy="906441"/>
            </a:xfrm>
            <a:prstGeom prst="rect">
              <a:avLst/>
            </a:prstGeom>
            <a:solidFill>
              <a:srgbClr val="F96F90"/>
            </a:solidFill>
            <a:ln>
              <a:noFill/>
            </a:ln>
          </p:spPr>
          <p:txBody>
            <a:bodyPr lIns="91412" tIns="45694" rIns="91412" bIns="45694" anchor="ctr" anchorCtr="0">
              <a:noAutofit/>
            </a:bodyPr>
            <a:lstStyle/>
            <a:p>
              <a:pPr algn="ctr" defTabSz="932563">
                <a:buClr>
                  <a:srgbClr val="FFFFFF"/>
                </a:buClr>
                <a:defRPr/>
              </a:pPr>
              <a:endParaRPr sz="1903">
                <a:solidFill>
                  <a:srgbClr val="FFFFFF"/>
                </a:solidFill>
                <a:latin typeface="Quattrocento Sans"/>
                <a:ea typeface="Quattrocento Sans"/>
                <a:cs typeface="Quattrocento Sans"/>
                <a:sym typeface="Quattrocento Sans"/>
              </a:endParaRPr>
            </a:p>
          </p:txBody>
        </p:sp>
        <p:sp>
          <p:nvSpPr>
            <p:cNvPr id="400" name="Shape 400"/>
            <p:cNvSpPr/>
            <p:nvPr/>
          </p:nvSpPr>
          <p:spPr>
            <a:xfrm>
              <a:off x="7797010" y="4814392"/>
              <a:ext cx="567007" cy="906441"/>
            </a:xfrm>
            <a:prstGeom prst="rect">
              <a:avLst/>
            </a:prstGeom>
            <a:solidFill>
              <a:srgbClr val="F77D21"/>
            </a:solidFill>
            <a:ln>
              <a:noFill/>
            </a:ln>
          </p:spPr>
          <p:txBody>
            <a:bodyPr lIns="91412" tIns="45694" rIns="91412" bIns="45694" anchor="ctr" anchorCtr="0">
              <a:noAutofit/>
            </a:bodyPr>
            <a:lstStyle/>
            <a:p>
              <a:pPr algn="ctr" defTabSz="932563">
                <a:buClr>
                  <a:srgbClr val="FFFFFF"/>
                </a:buClr>
                <a:defRPr/>
              </a:pPr>
              <a:endParaRPr sz="1903">
                <a:solidFill>
                  <a:srgbClr val="FFFFFF"/>
                </a:solidFill>
                <a:latin typeface="Quattrocento Sans"/>
                <a:ea typeface="Quattrocento Sans"/>
                <a:cs typeface="Quattrocento Sans"/>
                <a:sym typeface="Quattrocento Sans"/>
              </a:endParaRPr>
            </a:p>
          </p:txBody>
        </p:sp>
        <p:sp>
          <p:nvSpPr>
            <p:cNvPr id="401" name="Shape 401"/>
            <p:cNvSpPr/>
            <p:nvPr/>
          </p:nvSpPr>
          <p:spPr>
            <a:xfrm>
              <a:off x="6807214" y="4814392"/>
              <a:ext cx="924730" cy="906441"/>
            </a:xfrm>
            <a:prstGeom prst="rect">
              <a:avLst/>
            </a:prstGeom>
            <a:solidFill>
              <a:srgbClr val="4DCFE7"/>
            </a:solidFill>
            <a:ln>
              <a:noFill/>
            </a:ln>
          </p:spPr>
          <p:txBody>
            <a:bodyPr lIns="91412" tIns="45694" rIns="91412" bIns="45694" anchor="ctr" anchorCtr="0">
              <a:noAutofit/>
            </a:bodyPr>
            <a:lstStyle/>
            <a:p>
              <a:pPr algn="ctr" defTabSz="932563">
                <a:buClr>
                  <a:srgbClr val="FFFFFF"/>
                </a:buClr>
                <a:defRPr/>
              </a:pPr>
              <a:endParaRPr sz="1903">
                <a:solidFill>
                  <a:srgbClr val="FFFFFF"/>
                </a:solidFill>
                <a:latin typeface="Quattrocento Sans"/>
                <a:ea typeface="Quattrocento Sans"/>
                <a:cs typeface="Quattrocento Sans"/>
                <a:sym typeface="Quattrocento Sans"/>
              </a:endParaRPr>
            </a:p>
          </p:txBody>
        </p:sp>
        <p:sp>
          <p:nvSpPr>
            <p:cNvPr id="402" name="Shape 402"/>
            <p:cNvSpPr/>
            <p:nvPr/>
          </p:nvSpPr>
          <p:spPr>
            <a:xfrm>
              <a:off x="4565160" y="3766955"/>
              <a:ext cx="3790660" cy="973549"/>
            </a:xfrm>
            <a:prstGeom prst="triangle">
              <a:avLst>
                <a:gd name="adj" fmla="val 50000"/>
              </a:avLst>
            </a:prstGeom>
            <a:solidFill>
              <a:srgbClr val="97C21B"/>
            </a:solidFill>
            <a:ln>
              <a:noFill/>
            </a:ln>
          </p:spPr>
          <p:txBody>
            <a:bodyPr lIns="91412" tIns="45694" rIns="91412" bIns="45694" anchor="ctr" anchorCtr="0">
              <a:noAutofit/>
            </a:bodyPr>
            <a:lstStyle/>
            <a:p>
              <a:pPr algn="ctr" defTabSz="932563">
                <a:buClr>
                  <a:srgbClr val="FFFFFF"/>
                </a:buClr>
                <a:defRPr/>
              </a:pPr>
              <a:endParaRPr sz="1903">
                <a:solidFill>
                  <a:srgbClr val="FFFFFF"/>
                </a:solidFill>
                <a:latin typeface="Quattrocento Sans"/>
                <a:ea typeface="Quattrocento Sans"/>
                <a:cs typeface="Quattrocento Sans"/>
                <a:sym typeface="Quattrocento Sans"/>
              </a:endParaRPr>
            </a:p>
          </p:txBody>
        </p:sp>
        <p:sp>
          <p:nvSpPr>
            <p:cNvPr id="403" name="Shape 403"/>
            <p:cNvSpPr/>
            <p:nvPr/>
          </p:nvSpPr>
          <p:spPr>
            <a:xfrm>
              <a:off x="7714471" y="4758826"/>
              <a:ext cx="90487" cy="1060449"/>
            </a:xfrm>
            <a:prstGeom prst="rect">
              <a:avLst/>
            </a:prstGeom>
            <a:solidFill>
              <a:srgbClr val="000000"/>
            </a:solidFill>
            <a:ln>
              <a:noFill/>
            </a:ln>
          </p:spPr>
          <p:txBody>
            <a:bodyPr lIns="91412" tIns="45694" rIns="91412" bIns="45694" anchor="ctr" anchorCtr="0">
              <a:noAutofit/>
            </a:bodyPr>
            <a:lstStyle/>
            <a:p>
              <a:pPr algn="ctr" defTabSz="932563">
                <a:buClr>
                  <a:srgbClr val="FFFFFF"/>
                </a:buClr>
                <a:defRPr/>
              </a:pPr>
              <a:endParaRPr sz="1903">
                <a:solidFill>
                  <a:srgbClr val="FFFFFF"/>
                </a:solidFill>
                <a:latin typeface="Quattrocento Sans"/>
                <a:ea typeface="Quattrocento Sans"/>
                <a:cs typeface="Quattrocento Sans"/>
                <a:sym typeface="Quattrocento Sans"/>
              </a:endParaRPr>
            </a:p>
          </p:txBody>
        </p:sp>
        <p:sp>
          <p:nvSpPr>
            <p:cNvPr id="404" name="Shape 404"/>
            <p:cNvSpPr/>
            <p:nvPr/>
          </p:nvSpPr>
          <p:spPr>
            <a:xfrm>
              <a:off x="5703108" y="4758826"/>
              <a:ext cx="100013" cy="1060449"/>
            </a:xfrm>
            <a:prstGeom prst="rect">
              <a:avLst/>
            </a:prstGeom>
            <a:solidFill>
              <a:srgbClr val="000000"/>
            </a:solidFill>
            <a:ln>
              <a:noFill/>
            </a:ln>
          </p:spPr>
          <p:txBody>
            <a:bodyPr lIns="91412" tIns="45694" rIns="91412" bIns="45694" anchor="ctr" anchorCtr="0">
              <a:noAutofit/>
            </a:bodyPr>
            <a:lstStyle/>
            <a:p>
              <a:pPr algn="ctr" defTabSz="932563">
                <a:buClr>
                  <a:srgbClr val="FFFFFF"/>
                </a:buClr>
                <a:defRPr/>
              </a:pPr>
              <a:endParaRPr sz="1903">
                <a:solidFill>
                  <a:srgbClr val="FFFFFF"/>
                </a:solidFill>
                <a:latin typeface="Quattrocento Sans"/>
                <a:ea typeface="Quattrocento Sans"/>
                <a:cs typeface="Quattrocento Sans"/>
                <a:sym typeface="Quattrocento Sans"/>
              </a:endParaRPr>
            </a:p>
          </p:txBody>
        </p:sp>
        <p:sp>
          <p:nvSpPr>
            <p:cNvPr id="405" name="Shape 405"/>
            <p:cNvSpPr/>
            <p:nvPr/>
          </p:nvSpPr>
          <p:spPr>
            <a:xfrm rot="5400000">
              <a:off x="6445125" y="2813207"/>
              <a:ext cx="105570" cy="3896798"/>
            </a:xfrm>
            <a:prstGeom prst="rect">
              <a:avLst/>
            </a:prstGeom>
            <a:solidFill>
              <a:srgbClr val="000000"/>
            </a:solidFill>
            <a:ln>
              <a:noFill/>
            </a:ln>
          </p:spPr>
          <p:txBody>
            <a:bodyPr lIns="91412" tIns="45694" rIns="91412" bIns="45694" anchor="ctr" anchorCtr="0">
              <a:noAutofit/>
            </a:bodyPr>
            <a:lstStyle/>
            <a:p>
              <a:pPr algn="ctr" defTabSz="932563">
                <a:buClr>
                  <a:srgbClr val="FFFFFF"/>
                </a:buClr>
                <a:defRPr/>
              </a:pPr>
              <a:endParaRPr sz="1903">
                <a:solidFill>
                  <a:srgbClr val="FFFFFF"/>
                </a:solidFill>
                <a:latin typeface="Quattrocento Sans"/>
                <a:ea typeface="Quattrocento Sans"/>
                <a:cs typeface="Quattrocento Sans"/>
                <a:sym typeface="Quattrocento Sans"/>
              </a:endParaRPr>
            </a:p>
          </p:txBody>
        </p:sp>
        <p:sp>
          <p:nvSpPr>
            <p:cNvPr id="406" name="Shape 406"/>
            <p:cNvSpPr/>
            <p:nvPr/>
          </p:nvSpPr>
          <p:spPr>
            <a:xfrm rot="3718563">
              <a:off x="5289099" y="3069369"/>
              <a:ext cx="100876" cy="2522594"/>
            </a:xfrm>
            <a:prstGeom prst="rect">
              <a:avLst/>
            </a:prstGeom>
            <a:solidFill>
              <a:srgbClr val="000000"/>
            </a:solidFill>
            <a:ln>
              <a:noFill/>
            </a:ln>
          </p:spPr>
          <p:txBody>
            <a:bodyPr lIns="91412" tIns="45694" rIns="91412" bIns="45694" anchor="ctr" anchorCtr="0">
              <a:noAutofit/>
            </a:bodyPr>
            <a:lstStyle/>
            <a:p>
              <a:pPr algn="ctr" defTabSz="932563">
                <a:buClr>
                  <a:srgbClr val="FFFFFF"/>
                </a:buClr>
                <a:defRPr/>
              </a:pPr>
              <a:endParaRPr sz="1903">
                <a:solidFill>
                  <a:srgbClr val="FFFFFF"/>
                </a:solidFill>
                <a:latin typeface="Quattrocento Sans"/>
                <a:ea typeface="Quattrocento Sans"/>
                <a:cs typeface="Quattrocento Sans"/>
                <a:sym typeface="Quattrocento Sans"/>
              </a:endParaRPr>
            </a:p>
          </p:txBody>
        </p:sp>
        <p:sp>
          <p:nvSpPr>
            <p:cNvPr id="407" name="Shape 407"/>
            <p:cNvSpPr/>
            <p:nvPr/>
          </p:nvSpPr>
          <p:spPr>
            <a:xfrm>
              <a:off x="8355821" y="4758826"/>
              <a:ext cx="90487" cy="1060449"/>
            </a:xfrm>
            <a:prstGeom prst="rect">
              <a:avLst/>
            </a:prstGeom>
            <a:solidFill>
              <a:srgbClr val="000000"/>
            </a:solidFill>
            <a:ln>
              <a:noFill/>
            </a:ln>
          </p:spPr>
          <p:txBody>
            <a:bodyPr lIns="91412" tIns="45694" rIns="91412" bIns="45694" anchor="ctr" anchorCtr="0">
              <a:noAutofit/>
            </a:bodyPr>
            <a:lstStyle/>
            <a:p>
              <a:pPr algn="ctr" defTabSz="932563">
                <a:buClr>
                  <a:srgbClr val="FFFFFF"/>
                </a:buClr>
                <a:defRPr/>
              </a:pPr>
              <a:endParaRPr sz="1903">
                <a:solidFill>
                  <a:srgbClr val="FFFFFF"/>
                </a:solidFill>
                <a:latin typeface="Quattrocento Sans"/>
                <a:ea typeface="Quattrocento Sans"/>
                <a:cs typeface="Quattrocento Sans"/>
                <a:sym typeface="Quattrocento Sans"/>
              </a:endParaRPr>
            </a:p>
          </p:txBody>
        </p:sp>
        <p:sp>
          <p:nvSpPr>
            <p:cNvPr id="408" name="Shape 408"/>
            <p:cNvSpPr/>
            <p:nvPr/>
          </p:nvSpPr>
          <p:spPr>
            <a:xfrm>
              <a:off x="7920274" y="5123951"/>
              <a:ext cx="328230" cy="629148"/>
            </a:xfrm>
            <a:prstGeom prst="rect">
              <a:avLst/>
            </a:prstGeom>
            <a:solidFill>
              <a:srgbClr val="E5B283"/>
            </a:solidFill>
            <a:ln w="38100" cap="flat" cmpd="sng">
              <a:solidFill>
                <a:srgbClr val="C57319"/>
              </a:solidFill>
              <a:prstDash val="solid"/>
              <a:miter/>
              <a:headEnd type="none" w="med" len="med"/>
              <a:tailEnd type="none" w="med" len="med"/>
            </a:ln>
          </p:spPr>
          <p:txBody>
            <a:bodyPr lIns="91412" tIns="45694" rIns="91412" bIns="45694" anchor="ctr" anchorCtr="0">
              <a:noAutofit/>
            </a:bodyPr>
            <a:lstStyle/>
            <a:p>
              <a:pPr algn="ctr" defTabSz="932563">
                <a:buClr>
                  <a:srgbClr val="FFFFFF"/>
                </a:buClr>
                <a:defRPr/>
              </a:pPr>
              <a:endParaRPr sz="1903">
                <a:solidFill>
                  <a:srgbClr val="FFFFFF"/>
                </a:solidFill>
                <a:latin typeface="Quattrocento Sans"/>
                <a:ea typeface="Quattrocento Sans"/>
                <a:cs typeface="Quattrocento Sans"/>
                <a:sym typeface="Quattrocento Sans"/>
              </a:endParaRPr>
            </a:p>
          </p:txBody>
        </p:sp>
        <p:sp>
          <p:nvSpPr>
            <p:cNvPr id="409" name="Shape 409"/>
            <p:cNvSpPr/>
            <p:nvPr/>
          </p:nvSpPr>
          <p:spPr>
            <a:xfrm>
              <a:off x="8145153" y="5393941"/>
              <a:ext cx="57582" cy="57582"/>
            </a:xfrm>
            <a:prstGeom prst="ellipse">
              <a:avLst/>
            </a:prstGeom>
            <a:solidFill>
              <a:srgbClr val="C57319"/>
            </a:solidFill>
            <a:ln>
              <a:noFill/>
            </a:ln>
          </p:spPr>
          <p:txBody>
            <a:bodyPr lIns="91412" tIns="45694" rIns="91412" bIns="45694" anchor="ctr" anchorCtr="0">
              <a:noAutofit/>
            </a:bodyPr>
            <a:lstStyle/>
            <a:p>
              <a:pPr algn="ctr" defTabSz="932563">
                <a:buClr>
                  <a:srgbClr val="FFFFFF"/>
                </a:buClr>
                <a:defRPr/>
              </a:pPr>
              <a:endParaRPr sz="1903">
                <a:solidFill>
                  <a:srgbClr val="FFFFFF"/>
                </a:solidFill>
                <a:latin typeface="Quattrocento Sans"/>
                <a:ea typeface="Quattrocento Sans"/>
                <a:cs typeface="Quattrocento Sans"/>
                <a:sym typeface="Quattrocento Sans"/>
              </a:endParaRPr>
            </a:p>
          </p:txBody>
        </p:sp>
        <p:sp>
          <p:nvSpPr>
            <p:cNvPr id="410" name="Shape 410"/>
            <p:cNvSpPr/>
            <p:nvPr/>
          </p:nvSpPr>
          <p:spPr>
            <a:xfrm>
              <a:off x="5521792" y="5382623"/>
              <a:ext cx="181317" cy="45718"/>
            </a:xfrm>
            <a:prstGeom prst="rect">
              <a:avLst/>
            </a:prstGeom>
            <a:solidFill>
              <a:srgbClr val="E8EAE7"/>
            </a:solidFill>
            <a:ln>
              <a:noFill/>
            </a:ln>
          </p:spPr>
          <p:txBody>
            <a:bodyPr lIns="91412" tIns="45694" rIns="91412" bIns="45694" anchor="ctr" anchorCtr="0">
              <a:noAutofit/>
            </a:bodyPr>
            <a:lstStyle/>
            <a:p>
              <a:pPr algn="ctr" defTabSz="932563">
                <a:buClr>
                  <a:srgbClr val="FFFFFF"/>
                </a:buClr>
                <a:defRPr/>
              </a:pPr>
              <a:endParaRPr sz="1903">
                <a:solidFill>
                  <a:srgbClr val="FFFFFF"/>
                </a:solidFill>
                <a:latin typeface="Quattrocento Sans"/>
                <a:ea typeface="Quattrocento Sans"/>
                <a:cs typeface="Quattrocento Sans"/>
                <a:sym typeface="Quattrocento Sans"/>
              </a:endParaRPr>
            </a:p>
          </p:txBody>
        </p:sp>
        <p:sp>
          <p:nvSpPr>
            <p:cNvPr id="411" name="Shape 411"/>
            <p:cNvSpPr/>
            <p:nvPr/>
          </p:nvSpPr>
          <p:spPr>
            <a:xfrm>
              <a:off x="5551696" y="5425864"/>
              <a:ext cx="151411" cy="97106"/>
            </a:xfrm>
            <a:prstGeom prst="rect">
              <a:avLst/>
            </a:prstGeom>
            <a:solidFill>
              <a:schemeClr val="lt1"/>
            </a:solidFill>
            <a:ln>
              <a:noFill/>
            </a:ln>
          </p:spPr>
          <p:txBody>
            <a:bodyPr lIns="91412" tIns="45694" rIns="91412" bIns="45694" anchor="ctr" anchorCtr="0">
              <a:noAutofit/>
            </a:bodyPr>
            <a:lstStyle/>
            <a:p>
              <a:pPr algn="ctr" defTabSz="932563">
                <a:buClr>
                  <a:srgbClr val="FFFFFF"/>
                </a:buClr>
                <a:defRPr/>
              </a:pPr>
              <a:endParaRPr sz="1903">
                <a:solidFill>
                  <a:srgbClr val="FFFFFF"/>
                </a:solidFill>
                <a:latin typeface="Quattrocento Sans"/>
                <a:ea typeface="Quattrocento Sans"/>
                <a:cs typeface="Quattrocento Sans"/>
                <a:sym typeface="Quattrocento Sans"/>
              </a:endParaRPr>
            </a:p>
          </p:txBody>
        </p:sp>
        <p:cxnSp>
          <p:nvCxnSpPr>
            <p:cNvPr id="412" name="Shape 412"/>
            <p:cNvCxnSpPr/>
            <p:nvPr/>
          </p:nvCxnSpPr>
          <p:spPr>
            <a:xfrm>
              <a:off x="5605682" y="5277655"/>
              <a:ext cx="97436" cy="0"/>
            </a:xfrm>
            <a:prstGeom prst="straightConnector1">
              <a:avLst/>
            </a:prstGeom>
            <a:noFill/>
            <a:ln w="38100" cap="flat" cmpd="sng">
              <a:solidFill>
                <a:srgbClr val="E8EAE7"/>
              </a:solidFill>
              <a:prstDash val="solid"/>
              <a:round/>
              <a:headEnd type="none" w="med" len="med"/>
              <a:tailEnd type="none" w="med" len="med"/>
            </a:ln>
          </p:spPr>
        </p:cxnSp>
        <p:cxnSp>
          <p:nvCxnSpPr>
            <p:cNvPr id="413" name="Shape 413"/>
            <p:cNvCxnSpPr/>
            <p:nvPr/>
          </p:nvCxnSpPr>
          <p:spPr>
            <a:xfrm flipH="1">
              <a:off x="5624033" y="5272323"/>
              <a:ext cx="2163" cy="50855"/>
            </a:xfrm>
            <a:prstGeom prst="straightConnector1">
              <a:avLst/>
            </a:prstGeom>
            <a:noFill/>
            <a:ln w="38100" cap="flat" cmpd="sng">
              <a:solidFill>
                <a:srgbClr val="E8EAE7"/>
              </a:solidFill>
              <a:prstDash val="solid"/>
              <a:round/>
              <a:headEnd type="none" w="med" len="med"/>
              <a:tailEnd type="none" w="med" len="med"/>
            </a:ln>
          </p:spPr>
        </p:cxnSp>
        <p:sp>
          <p:nvSpPr>
            <p:cNvPr id="414" name="Shape 414"/>
            <p:cNvSpPr/>
            <p:nvPr/>
          </p:nvSpPr>
          <p:spPr>
            <a:xfrm rot="-5400000">
              <a:off x="5125857" y="5413533"/>
              <a:ext cx="356025" cy="258579"/>
            </a:xfrm>
            <a:prstGeom prst="chord">
              <a:avLst>
                <a:gd name="adj1" fmla="val 5518619"/>
                <a:gd name="adj2" fmla="val 16199986"/>
              </a:avLst>
            </a:prstGeom>
            <a:solidFill>
              <a:srgbClr val="E8EAE7"/>
            </a:solidFill>
            <a:ln>
              <a:noFill/>
            </a:ln>
          </p:spPr>
          <p:txBody>
            <a:bodyPr lIns="91412" tIns="45694" rIns="91412" bIns="45694" anchor="ctr" anchorCtr="0">
              <a:noAutofit/>
            </a:bodyPr>
            <a:lstStyle/>
            <a:p>
              <a:pPr algn="ctr" defTabSz="932563">
                <a:buClr>
                  <a:srgbClr val="FFFFFF"/>
                </a:buClr>
                <a:defRPr/>
              </a:pPr>
              <a:endParaRPr sz="1903">
                <a:solidFill>
                  <a:srgbClr val="FFFFFF"/>
                </a:solidFill>
                <a:latin typeface="Quattrocento Sans"/>
                <a:ea typeface="Quattrocento Sans"/>
                <a:cs typeface="Quattrocento Sans"/>
                <a:sym typeface="Quattrocento Sans"/>
              </a:endParaRPr>
            </a:p>
          </p:txBody>
        </p:sp>
        <p:sp>
          <p:nvSpPr>
            <p:cNvPr id="415" name="Shape 415"/>
            <p:cNvSpPr/>
            <p:nvPr/>
          </p:nvSpPr>
          <p:spPr>
            <a:xfrm>
              <a:off x="5130642" y="5545401"/>
              <a:ext cx="168579" cy="175202"/>
            </a:xfrm>
            <a:prstGeom prst="rect">
              <a:avLst/>
            </a:prstGeom>
            <a:solidFill>
              <a:srgbClr val="E8EAE7"/>
            </a:solidFill>
            <a:ln>
              <a:noFill/>
            </a:ln>
          </p:spPr>
          <p:txBody>
            <a:bodyPr lIns="91412" tIns="45694" rIns="91412" bIns="45694" anchor="ctr" anchorCtr="0">
              <a:noAutofit/>
            </a:bodyPr>
            <a:lstStyle/>
            <a:p>
              <a:pPr algn="ctr" defTabSz="932563">
                <a:buClr>
                  <a:srgbClr val="FFFFFF"/>
                </a:buClr>
                <a:defRPr/>
              </a:pPr>
              <a:endParaRPr sz="1903">
                <a:solidFill>
                  <a:srgbClr val="FFFFFF"/>
                </a:solidFill>
                <a:latin typeface="Quattrocento Sans"/>
                <a:ea typeface="Quattrocento Sans"/>
                <a:cs typeface="Quattrocento Sans"/>
                <a:sym typeface="Quattrocento Sans"/>
              </a:endParaRPr>
            </a:p>
          </p:txBody>
        </p:sp>
        <p:sp>
          <p:nvSpPr>
            <p:cNvPr id="416" name="Shape 416"/>
            <p:cNvSpPr/>
            <p:nvPr/>
          </p:nvSpPr>
          <p:spPr>
            <a:xfrm>
              <a:off x="5076046" y="4758826"/>
              <a:ext cx="100013" cy="1060449"/>
            </a:xfrm>
            <a:prstGeom prst="rect">
              <a:avLst/>
            </a:prstGeom>
            <a:solidFill>
              <a:srgbClr val="000000"/>
            </a:solidFill>
            <a:ln>
              <a:noFill/>
            </a:ln>
          </p:spPr>
          <p:txBody>
            <a:bodyPr lIns="91412" tIns="45694" rIns="91412" bIns="45694" anchor="ctr" anchorCtr="0">
              <a:noAutofit/>
            </a:bodyPr>
            <a:lstStyle/>
            <a:p>
              <a:pPr algn="ctr" defTabSz="932563">
                <a:buClr>
                  <a:srgbClr val="FFFFFF"/>
                </a:buClr>
                <a:defRPr/>
              </a:pPr>
              <a:endParaRPr sz="1903">
                <a:solidFill>
                  <a:srgbClr val="FFFFFF"/>
                </a:solidFill>
                <a:latin typeface="Quattrocento Sans"/>
                <a:ea typeface="Quattrocento Sans"/>
                <a:cs typeface="Quattrocento Sans"/>
                <a:sym typeface="Quattrocento Sans"/>
              </a:endParaRPr>
            </a:p>
          </p:txBody>
        </p:sp>
        <p:sp>
          <p:nvSpPr>
            <p:cNvPr id="417" name="Shape 417"/>
            <p:cNvSpPr/>
            <p:nvPr/>
          </p:nvSpPr>
          <p:spPr>
            <a:xfrm>
              <a:off x="5655930" y="5508910"/>
              <a:ext cx="45718" cy="207459"/>
            </a:xfrm>
            <a:prstGeom prst="rect">
              <a:avLst/>
            </a:prstGeom>
            <a:solidFill>
              <a:schemeClr val="lt1"/>
            </a:solidFill>
            <a:ln>
              <a:noFill/>
            </a:ln>
          </p:spPr>
          <p:txBody>
            <a:bodyPr lIns="91412" tIns="45694" rIns="91412" bIns="45694" anchor="ctr" anchorCtr="0">
              <a:noAutofit/>
            </a:bodyPr>
            <a:lstStyle/>
            <a:p>
              <a:pPr algn="ctr" defTabSz="932563">
                <a:buClr>
                  <a:srgbClr val="FFFFFF"/>
                </a:buClr>
                <a:defRPr/>
              </a:pPr>
              <a:endParaRPr sz="1903">
                <a:solidFill>
                  <a:srgbClr val="FFFFFF"/>
                </a:solidFill>
                <a:latin typeface="Quattrocento Sans"/>
                <a:ea typeface="Quattrocento Sans"/>
                <a:cs typeface="Quattrocento Sans"/>
                <a:sym typeface="Quattrocento Sans"/>
              </a:endParaRPr>
            </a:p>
          </p:txBody>
        </p:sp>
        <p:sp>
          <p:nvSpPr>
            <p:cNvPr id="418" name="Shape 418"/>
            <p:cNvSpPr/>
            <p:nvPr/>
          </p:nvSpPr>
          <p:spPr>
            <a:xfrm>
              <a:off x="5832364" y="5123132"/>
              <a:ext cx="320881" cy="597441"/>
            </a:xfrm>
            <a:prstGeom prst="rect">
              <a:avLst/>
            </a:prstGeom>
            <a:solidFill>
              <a:srgbClr val="E8EAE7"/>
            </a:solidFill>
            <a:ln>
              <a:noFill/>
            </a:ln>
          </p:spPr>
          <p:txBody>
            <a:bodyPr lIns="91412" tIns="45694" rIns="91412" bIns="45694" anchor="ctr" anchorCtr="0">
              <a:noAutofit/>
            </a:bodyPr>
            <a:lstStyle/>
            <a:p>
              <a:pPr algn="ctr" defTabSz="932563">
                <a:buClr>
                  <a:srgbClr val="FFFFFF"/>
                </a:buClr>
                <a:defRPr/>
              </a:pPr>
              <a:endParaRPr sz="1903">
                <a:solidFill>
                  <a:srgbClr val="FFFFFF"/>
                </a:solidFill>
                <a:latin typeface="Quattrocento Sans"/>
                <a:ea typeface="Quattrocento Sans"/>
                <a:cs typeface="Quattrocento Sans"/>
                <a:sym typeface="Quattrocento Sans"/>
              </a:endParaRPr>
            </a:p>
          </p:txBody>
        </p:sp>
        <p:sp>
          <p:nvSpPr>
            <p:cNvPr id="419" name="Shape 419"/>
            <p:cNvSpPr/>
            <p:nvPr/>
          </p:nvSpPr>
          <p:spPr>
            <a:xfrm>
              <a:off x="5865160" y="5167642"/>
              <a:ext cx="45718" cy="178433"/>
            </a:xfrm>
            <a:prstGeom prst="rect">
              <a:avLst/>
            </a:prstGeom>
            <a:solidFill>
              <a:srgbClr val="BFBFBF"/>
            </a:solidFill>
            <a:ln>
              <a:noFill/>
            </a:ln>
          </p:spPr>
          <p:txBody>
            <a:bodyPr lIns="91412" tIns="45694" rIns="91412" bIns="45694" anchor="ctr" anchorCtr="0">
              <a:noAutofit/>
            </a:bodyPr>
            <a:lstStyle/>
            <a:p>
              <a:pPr algn="ctr" defTabSz="932563">
                <a:buClr>
                  <a:srgbClr val="FFFFFF"/>
                </a:buClr>
                <a:defRPr/>
              </a:pPr>
              <a:endParaRPr sz="1903">
                <a:solidFill>
                  <a:srgbClr val="FFFFFF"/>
                </a:solidFill>
                <a:latin typeface="Quattrocento Sans"/>
                <a:ea typeface="Quattrocento Sans"/>
                <a:cs typeface="Quattrocento Sans"/>
                <a:sym typeface="Quattrocento Sans"/>
              </a:endParaRPr>
            </a:p>
          </p:txBody>
        </p:sp>
        <p:grpSp>
          <p:nvGrpSpPr>
            <p:cNvPr id="420" name="Shape 420"/>
            <p:cNvGrpSpPr/>
            <p:nvPr/>
          </p:nvGrpSpPr>
          <p:grpSpPr>
            <a:xfrm>
              <a:off x="5998191" y="5443537"/>
              <a:ext cx="122388" cy="256504"/>
              <a:chOff x="5241732" y="6172200"/>
              <a:chExt cx="122388" cy="256504"/>
            </a:xfrm>
          </p:grpSpPr>
          <p:cxnSp>
            <p:nvCxnSpPr>
              <p:cNvPr id="421" name="Shape 421"/>
              <p:cNvCxnSpPr/>
              <p:nvPr/>
            </p:nvCxnSpPr>
            <p:spPr>
              <a:xfrm>
                <a:off x="5241732" y="6172200"/>
                <a:ext cx="0" cy="256504"/>
              </a:xfrm>
              <a:prstGeom prst="straightConnector1">
                <a:avLst/>
              </a:prstGeom>
              <a:noFill/>
              <a:ln w="38100" cap="sq" cmpd="sng">
                <a:solidFill>
                  <a:srgbClr val="FFB50C"/>
                </a:solidFill>
                <a:prstDash val="solid"/>
                <a:round/>
                <a:headEnd type="none" w="med" len="med"/>
                <a:tailEnd type="none" w="med" len="med"/>
              </a:ln>
            </p:spPr>
          </p:cxnSp>
          <p:cxnSp>
            <p:nvCxnSpPr>
              <p:cNvPr id="422" name="Shape 422"/>
              <p:cNvCxnSpPr/>
              <p:nvPr/>
            </p:nvCxnSpPr>
            <p:spPr>
              <a:xfrm>
                <a:off x="5364121" y="6324251"/>
                <a:ext cx="0" cy="104452"/>
              </a:xfrm>
              <a:prstGeom prst="straightConnector1">
                <a:avLst/>
              </a:prstGeom>
              <a:noFill/>
              <a:ln w="38100" cap="sq" cmpd="sng">
                <a:solidFill>
                  <a:srgbClr val="FFB50C"/>
                </a:solidFill>
                <a:prstDash val="solid"/>
                <a:round/>
                <a:headEnd type="none" w="med" len="med"/>
                <a:tailEnd type="none" w="med" len="med"/>
              </a:ln>
            </p:spPr>
          </p:cxnSp>
          <p:cxnSp>
            <p:nvCxnSpPr>
              <p:cNvPr id="423" name="Shape 423"/>
              <p:cNvCxnSpPr/>
              <p:nvPr/>
            </p:nvCxnSpPr>
            <p:spPr>
              <a:xfrm rot="10800000">
                <a:off x="5244785" y="6324251"/>
                <a:ext cx="119336" cy="0"/>
              </a:xfrm>
              <a:prstGeom prst="straightConnector1">
                <a:avLst/>
              </a:prstGeom>
              <a:noFill/>
              <a:ln w="38100" cap="sq" cmpd="sng">
                <a:solidFill>
                  <a:srgbClr val="FFB50C"/>
                </a:solidFill>
                <a:prstDash val="solid"/>
                <a:round/>
                <a:headEnd type="none" w="med" len="med"/>
                <a:tailEnd type="none" w="med" len="med"/>
              </a:ln>
            </p:spPr>
          </p:cxnSp>
        </p:grpSp>
        <p:grpSp>
          <p:nvGrpSpPr>
            <p:cNvPr id="424" name="Shape 424"/>
            <p:cNvGrpSpPr/>
            <p:nvPr/>
          </p:nvGrpSpPr>
          <p:grpSpPr>
            <a:xfrm flipH="1">
              <a:off x="6403860" y="5443537"/>
              <a:ext cx="122388" cy="256504"/>
              <a:chOff x="5241732" y="6172200"/>
              <a:chExt cx="122388" cy="256504"/>
            </a:xfrm>
          </p:grpSpPr>
          <p:cxnSp>
            <p:nvCxnSpPr>
              <p:cNvPr id="425" name="Shape 425"/>
              <p:cNvCxnSpPr/>
              <p:nvPr/>
            </p:nvCxnSpPr>
            <p:spPr>
              <a:xfrm>
                <a:off x="5241732" y="6172200"/>
                <a:ext cx="0" cy="256504"/>
              </a:xfrm>
              <a:prstGeom prst="straightConnector1">
                <a:avLst/>
              </a:prstGeom>
              <a:noFill/>
              <a:ln w="38100" cap="sq" cmpd="sng">
                <a:solidFill>
                  <a:srgbClr val="FFB50C"/>
                </a:solidFill>
                <a:prstDash val="solid"/>
                <a:round/>
                <a:headEnd type="none" w="med" len="med"/>
                <a:tailEnd type="none" w="med" len="med"/>
              </a:ln>
            </p:spPr>
          </p:cxnSp>
          <p:cxnSp>
            <p:nvCxnSpPr>
              <p:cNvPr id="426" name="Shape 426"/>
              <p:cNvCxnSpPr/>
              <p:nvPr/>
            </p:nvCxnSpPr>
            <p:spPr>
              <a:xfrm>
                <a:off x="5364121" y="6324251"/>
                <a:ext cx="0" cy="104452"/>
              </a:xfrm>
              <a:prstGeom prst="straightConnector1">
                <a:avLst/>
              </a:prstGeom>
              <a:noFill/>
              <a:ln w="38100" cap="sq" cmpd="sng">
                <a:solidFill>
                  <a:srgbClr val="FFB50C"/>
                </a:solidFill>
                <a:prstDash val="solid"/>
                <a:round/>
                <a:headEnd type="none" w="med" len="med"/>
                <a:tailEnd type="none" w="med" len="med"/>
              </a:ln>
            </p:spPr>
          </p:cxnSp>
          <p:cxnSp>
            <p:nvCxnSpPr>
              <p:cNvPr id="427" name="Shape 427"/>
              <p:cNvCxnSpPr/>
              <p:nvPr/>
            </p:nvCxnSpPr>
            <p:spPr>
              <a:xfrm rot="10800000">
                <a:off x="5244785" y="6324251"/>
                <a:ext cx="119336" cy="0"/>
              </a:xfrm>
              <a:prstGeom prst="straightConnector1">
                <a:avLst/>
              </a:prstGeom>
              <a:noFill/>
              <a:ln w="38100" cap="sq" cmpd="sng">
                <a:solidFill>
                  <a:srgbClr val="FFB50C"/>
                </a:solidFill>
                <a:prstDash val="solid"/>
                <a:round/>
                <a:headEnd type="none" w="med" len="med"/>
                <a:tailEnd type="none" w="med" len="med"/>
              </a:ln>
            </p:spPr>
          </p:cxnSp>
        </p:grpSp>
        <p:sp>
          <p:nvSpPr>
            <p:cNvPr id="428" name="Shape 428"/>
            <p:cNvSpPr/>
            <p:nvPr/>
          </p:nvSpPr>
          <p:spPr>
            <a:xfrm>
              <a:off x="6081964" y="5459985"/>
              <a:ext cx="355773" cy="45718"/>
            </a:xfrm>
            <a:prstGeom prst="rect">
              <a:avLst/>
            </a:prstGeom>
            <a:solidFill>
              <a:srgbClr val="FFB50C"/>
            </a:solidFill>
            <a:ln>
              <a:noFill/>
            </a:ln>
          </p:spPr>
          <p:txBody>
            <a:bodyPr lIns="91412" tIns="45694" rIns="91412" bIns="45694" anchor="ctr" anchorCtr="0">
              <a:noAutofit/>
            </a:bodyPr>
            <a:lstStyle/>
            <a:p>
              <a:pPr algn="ctr" defTabSz="932563">
                <a:buClr>
                  <a:srgbClr val="FFFFFF"/>
                </a:buClr>
                <a:defRPr/>
              </a:pPr>
              <a:endParaRPr sz="1903">
                <a:solidFill>
                  <a:srgbClr val="FFFFFF"/>
                </a:solidFill>
                <a:latin typeface="Quattrocento Sans"/>
                <a:ea typeface="Quattrocento Sans"/>
                <a:cs typeface="Quattrocento Sans"/>
                <a:sym typeface="Quattrocento Sans"/>
              </a:endParaRPr>
            </a:p>
          </p:txBody>
        </p:sp>
        <p:sp>
          <p:nvSpPr>
            <p:cNvPr id="429" name="Shape 429"/>
            <p:cNvSpPr/>
            <p:nvPr/>
          </p:nvSpPr>
          <p:spPr>
            <a:xfrm>
              <a:off x="6214098" y="5505703"/>
              <a:ext cx="91507" cy="210665"/>
            </a:xfrm>
            <a:prstGeom prst="rect">
              <a:avLst/>
            </a:prstGeom>
            <a:solidFill>
              <a:srgbClr val="E8EAE7"/>
            </a:solidFill>
            <a:ln>
              <a:noFill/>
            </a:ln>
          </p:spPr>
          <p:txBody>
            <a:bodyPr lIns="91412" tIns="45694" rIns="91412" bIns="45694" anchor="ctr" anchorCtr="0">
              <a:noAutofit/>
            </a:bodyPr>
            <a:lstStyle/>
            <a:p>
              <a:pPr algn="ctr" defTabSz="932563">
                <a:buClr>
                  <a:srgbClr val="FFFFFF"/>
                </a:buClr>
                <a:defRPr/>
              </a:pPr>
              <a:endParaRPr sz="1903">
                <a:solidFill>
                  <a:srgbClr val="FFFFFF"/>
                </a:solidFill>
                <a:latin typeface="Quattrocento Sans"/>
                <a:ea typeface="Quattrocento Sans"/>
                <a:cs typeface="Quattrocento Sans"/>
                <a:sym typeface="Quattrocento Sans"/>
              </a:endParaRPr>
            </a:p>
          </p:txBody>
        </p:sp>
        <p:grpSp>
          <p:nvGrpSpPr>
            <p:cNvPr id="430" name="Shape 430"/>
            <p:cNvGrpSpPr/>
            <p:nvPr/>
          </p:nvGrpSpPr>
          <p:grpSpPr>
            <a:xfrm>
              <a:off x="6394819" y="5245595"/>
              <a:ext cx="165914" cy="135405"/>
              <a:chOff x="5359222" y="6179960"/>
              <a:chExt cx="179412" cy="146421"/>
            </a:xfrm>
          </p:grpSpPr>
          <p:sp>
            <p:nvSpPr>
              <p:cNvPr id="431" name="Shape 431"/>
              <p:cNvSpPr/>
              <p:nvPr/>
            </p:nvSpPr>
            <p:spPr>
              <a:xfrm>
                <a:off x="5385019" y="6231175"/>
                <a:ext cx="128227" cy="95206"/>
              </a:xfrm>
              <a:prstGeom prst="rect">
                <a:avLst/>
              </a:prstGeom>
              <a:solidFill>
                <a:srgbClr val="B5B5B5"/>
              </a:solidFill>
              <a:ln>
                <a:noFill/>
              </a:ln>
            </p:spPr>
            <p:txBody>
              <a:bodyPr lIns="91412" tIns="45694" rIns="91412" bIns="45694" anchor="ctr" anchorCtr="0">
                <a:noAutofit/>
              </a:bodyPr>
              <a:lstStyle/>
              <a:p>
                <a:pPr algn="ctr" defTabSz="932563">
                  <a:buClr>
                    <a:srgbClr val="FFFFFF"/>
                  </a:buClr>
                  <a:defRPr/>
                </a:pPr>
                <a:endParaRPr sz="1903">
                  <a:solidFill>
                    <a:srgbClr val="FFFFFF"/>
                  </a:solidFill>
                  <a:latin typeface="Quattrocento Sans"/>
                  <a:ea typeface="Quattrocento Sans"/>
                  <a:cs typeface="Quattrocento Sans"/>
                  <a:sym typeface="Quattrocento Sans"/>
                </a:endParaRPr>
              </a:p>
            </p:txBody>
          </p:sp>
          <p:sp>
            <p:nvSpPr>
              <p:cNvPr id="432" name="Shape 432"/>
              <p:cNvSpPr/>
              <p:nvPr/>
            </p:nvSpPr>
            <p:spPr>
              <a:xfrm>
                <a:off x="5385019" y="6205103"/>
                <a:ext cx="127817" cy="26069"/>
              </a:xfrm>
              <a:prstGeom prst="trapezoid">
                <a:avLst>
                  <a:gd name="adj" fmla="val 87295"/>
                </a:avLst>
              </a:prstGeom>
              <a:solidFill>
                <a:srgbClr val="E8EAE7"/>
              </a:solidFill>
              <a:ln>
                <a:noFill/>
              </a:ln>
            </p:spPr>
            <p:txBody>
              <a:bodyPr lIns="91412" tIns="45694" rIns="91412" bIns="45694" anchor="ctr" anchorCtr="0">
                <a:noAutofit/>
              </a:bodyPr>
              <a:lstStyle/>
              <a:p>
                <a:pPr algn="ctr" defTabSz="932563">
                  <a:buClr>
                    <a:srgbClr val="FFFFFF"/>
                  </a:buClr>
                  <a:defRPr/>
                </a:pPr>
                <a:endParaRPr sz="1903">
                  <a:solidFill>
                    <a:srgbClr val="FFFFFF"/>
                  </a:solidFill>
                  <a:latin typeface="Quattrocento Sans"/>
                  <a:ea typeface="Quattrocento Sans"/>
                  <a:cs typeface="Quattrocento Sans"/>
                  <a:sym typeface="Quattrocento Sans"/>
                </a:endParaRPr>
              </a:p>
            </p:txBody>
          </p:sp>
          <p:cxnSp>
            <p:nvCxnSpPr>
              <p:cNvPr id="433" name="Shape 433"/>
              <p:cNvCxnSpPr/>
              <p:nvPr/>
            </p:nvCxnSpPr>
            <p:spPr>
              <a:xfrm>
                <a:off x="5448928" y="6179960"/>
                <a:ext cx="0" cy="25541"/>
              </a:xfrm>
              <a:prstGeom prst="straightConnector1">
                <a:avLst/>
              </a:prstGeom>
              <a:noFill/>
              <a:ln w="38100" cap="flat" cmpd="sng">
                <a:solidFill>
                  <a:srgbClr val="737373"/>
                </a:solidFill>
                <a:prstDash val="solid"/>
                <a:round/>
                <a:headEnd type="none" w="med" len="med"/>
                <a:tailEnd type="none" w="med" len="med"/>
              </a:ln>
            </p:spPr>
          </p:cxnSp>
          <p:cxnSp>
            <p:nvCxnSpPr>
              <p:cNvPr id="434" name="Shape 434"/>
              <p:cNvCxnSpPr/>
              <p:nvPr/>
            </p:nvCxnSpPr>
            <p:spPr>
              <a:xfrm rot="10800000">
                <a:off x="5512838" y="6259201"/>
                <a:ext cx="25797" cy="0"/>
              </a:xfrm>
              <a:prstGeom prst="straightConnector1">
                <a:avLst/>
              </a:prstGeom>
              <a:noFill/>
              <a:ln w="38100" cap="flat" cmpd="sng">
                <a:solidFill>
                  <a:srgbClr val="737373"/>
                </a:solidFill>
                <a:prstDash val="solid"/>
                <a:round/>
                <a:headEnd type="none" w="med" len="med"/>
                <a:tailEnd type="none" w="med" len="med"/>
              </a:ln>
            </p:spPr>
          </p:cxnSp>
          <p:cxnSp>
            <p:nvCxnSpPr>
              <p:cNvPr id="435" name="Shape 435"/>
              <p:cNvCxnSpPr/>
              <p:nvPr/>
            </p:nvCxnSpPr>
            <p:spPr>
              <a:xfrm rot="10800000">
                <a:off x="5359222" y="6259201"/>
                <a:ext cx="25797" cy="0"/>
              </a:xfrm>
              <a:prstGeom prst="straightConnector1">
                <a:avLst/>
              </a:prstGeom>
              <a:noFill/>
              <a:ln w="38100" cap="flat" cmpd="sng">
                <a:solidFill>
                  <a:srgbClr val="737373"/>
                </a:solidFill>
                <a:prstDash val="solid"/>
                <a:round/>
                <a:headEnd type="none" w="med" len="med"/>
                <a:tailEnd type="none" w="med" len="med"/>
              </a:ln>
            </p:spPr>
          </p:cxnSp>
        </p:grpSp>
        <p:sp>
          <p:nvSpPr>
            <p:cNvPr id="436" name="Shape 436"/>
            <p:cNvSpPr/>
            <p:nvPr/>
          </p:nvSpPr>
          <p:spPr>
            <a:xfrm>
              <a:off x="6856596" y="5393941"/>
              <a:ext cx="481011" cy="226219"/>
            </a:xfrm>
            <a:prstGeom prst="roundRect">
              <a:avLst>
                <a:gd name="adj" fmla="val 32457"/>
              </a:avLst>
            </a:prstGeom>
            <a:solidFill>
              <a:srgbClr val="F5F1F0"/>
            </a:solidFill>
            <a:ln>
              <a:noFill/>
            </a:ln>
          </p:spPr>
          <p:txBody>
            <a:bodyPr lIns="91412" tIns="45694" rIns="91412" bIns="45694" anchor="ctr" anchorCtr="0">
              <a:noAutofit/>
            </a:bodyPr>
            <a:lstStyle/>
            <a:p>
              <a:pPr algn="ctr" defTabSz="932563">
                <a:buClr>
                  <a:srgbClr val="FFFFFF"/>
                </a:buClr>
                <a:defRPr/>
              </a:pPr>
              <a:endParaRPr sz="1903">
                <a:solidFill>
                  <a:srgbClr val="FFFFFF"/>
                </a:solidFill>
                <a:latin typeface="Quattrocento Sans"/>
                <a:ea typeface="Quattrocento Sans"/>
                <a:cs typeface="Quattrocento Sans"/>
                <a:sym typeface="Quattrocento Sans"/>
              </a:endParaRPr>
            </a:p>
          </p:txBody>
        </p:sp>
        <p:sp>
          <p:nvSpPr>
            <p:cNvPr id="437" name="Shape 437"/>
            <p:cNvSpPr/>
            <p:nvPr/>
          </p:nvSpPr>
          <p:spPr>
            <a:xfrm>
              <a:off x="6889932" y="5613946"/>
              <a:ext cx="395287" cy="108460"/>
            </a:xfrm>
            <a:prstGeom prst="rect">
              <a:avLst/>
            </a:prstGeom>
            <a:solidFill>
              <a:srgbClr val="E6E5E3"/>
            </a:solidFill>
            <a:ln>
              <a:noFill/>
            </a:ln>
          </p:spPr>
          <p:txBody>
            <a:bodyPr lIns="91412" tIns="45694" rIns="91412" bIns="45694" anchor="ctr" anchorCtr="0">
              <a:noAutofit/>
            </a:bodyPr>
            <a:lstStyle/>
            <a:p>
              <a:pPr algn="ctr" defTabSz="932563">
                <a:buClr>
                  <a:srgbClr val="FFFFFF"/>
                </a:buClr>
                <a:defRPr/>
              </a:pPr>
              <a:endParaRPr sz="1903">
                <a:solidFill>
                  <a:srgbClr val="FFFFFF"/>
                </a:solidFill>
                <a:latin typeface="Quattrocento Sans"/>
                <a:ea typeface="Quattrocento Sans"/>
                <a:cs typeface="Quattrocento Sans"/>
                <a:sym typeface="Quattrocento Sans"/>
              </a:endParaRPr>
            </a:p>
          </p:txBody>
        </p:sp>
        <p:sp>
          <p:nvSpPr>
            <p:cNvPr id="438" name="Shape 438"/>
            <p:cNvSpPr/>
            <p:nvPr/>
          </p:nvSpPr>
          <p:spPr>
            <a:xfrm>
              <a:off x="6772960" y="5506101"/>
              <a:ext cx="165392" cy="216305"/>
            </a:xfrm>
            <a:custGeom>
              <a:avLst/>
              <a:gdLst/>
              <a:ahLst/>
              <a:cxnLst/>
              <a:rect l="0" t="0" r="0" b="0"/>
              <a:pathLst>
                <a:path w="120000" h="120000" extrusionOk="0">
                  <a:moveTo>
                    <a:pt x="60000" y="0"/>
                  </a:moveTo>
                  <a:cubicBezTo>
                    <a:pt x="84852" y="0"/>
                    <a:pt x="106176" y="11553"/>
                    <a:pt x="115285" y="28019"/>
                  </a:cubicBezTo>
                  <a:lnTo>
                    <a:pt x="119093" y="42443"/>
                  </a:lnTo>
                  <a:lnTo>
                    <a:pt x="119999" y="42443"/>
                  </a:lnTo>
                  <a:lnTo>
                    <a:pt x="119999" y="45874"/>
                  </a:lnTo>
                  <a:lnTo>
                    <a:pt x="120000" y="45877"/>
                  </a:lnTo>
                  <a:cubicBezTo>
                    <a:pt x="120000" y="45972"/>
                    <a:pt x="119999" y="46068"/>
                    <a:pt x="119999" y="46164"/>
                  </a:cubicBezTo>
                  <a:lnTo>
                    <a:pt x="119999" y="120000"/>
                  </a:lnTo>
                  <a:lnTo>
                    <a:pt x="0" y="120000"/>
                  </a:lnTo>
                  <a:lnTo>
                    <a:pt x="0" y="46163"/>
                  </a:lnTo>
                  <a:lnTo>
                    <a:pt x="0" y="45877"/>
                  </a:lnTo>
                  <a:lnTo>
                    <a:pt x="0" y="42443"/>
                  </a:lnTo>
                  <a:lnTo>
                    <a:pt x="906" y="42443"/>
                  </a:lnTo>
                  <a:lnTo>
                    <a:pt x="4715" y="28019"/>
                  </a:lnTo>
                  <a:cubicBezTo>
                    <a:pt x="13823" y="11553"/>
                    <a:pt x="35147" y="0"/>
                    <a:pt x="60000" y="0"/>
                  </a:cubicBezTo>
                  <a:close/>
                </a:path>
              </a:pathLst>
            </a:custGeom>
            <a:solidFill>
              <a:srgbClr val="E1DDDC"/>
            </a:solidFill>
            <a:ln>
              <a:noFill/>
            </a:ln>
          </p:spPr>
          <p:txBody>
            <a:bodyPr lIns="91412" tIns="45694" rIns="91412" bIns="45694" anchor="ctr" anchorCtr="0">
              <a:noAutofit/>
            </a:bodyPr>
            <a:lstStyle/>
            <a:p>
              <a:pPr algn="ctr" defTabSz="932563">
                <a:buClr>
                  <a:srgbClr val="FFFFFF"/>
                </a:buClr>
                <a:defRPr/>
              </a:pPr>
              <a:endParaRPr sz="1903">
                <a:solidFill>
                  <a:srgbClr val="FFFFFF"/>
                </a:solidFill>
                <a:latin typeface="Quattrocento Sans"/>
                <a:ea typeface="Quattrocento Sans"/>
                <a:cs typeface="Quattrocento Sans"/>
                <a:sym typeface="Quattrocento Sans"/>
              </a:endParaRPr>
            </a:p>
          </p:txBody>
        </p:sp>
        <p:sp>
          <p:nvSpPr>
            <p:cNvPr id="439" name="Shape 439"/>
            <p:cNvSpPr/>
            <p:nvPr/>
          </p:nvSpPr>
          <p:spPr>
            <a:xfrm>
              <a:off x="7237303" y="5506101"/>
              <a:ext cx="165392" cy="216305"/>
            </a:xfrm>
            <a:custGeom>
              <a:avLst/>
              <a:gdLst/>
              <a:ahLst/>
              <a:cxnLst/>
              <a:rect l="0" t="0" r="0" b="0"/>
              <a:pathLst>
                <a:path w="120000" h="120000" extrusionOk="0">
                  <a:moveTo>
                    <a:pt x="60000" y="0"/>
                  </a:moveTo>
                  <a:cubicBezTo>
                    <a:pt x="84852" y="0"/>
                    <a:pt x="106176" y="11553"/>
                    <a:pt x="115285" y="28019"/>
                  </a:cubicBezTo>
                  <a:lnTo>
                    <a:pt x="119093" y="42443"/>
                  </a:lnTo>
                  <a:lnTo>
                    <a:pt x="119999" y="42443"/>
                  </a:lnTo>
                  <a:lnTo>
                    <a:pt x="119999" y="45874"/>
                  </a:lnTo>
                  <a:lnTo>
                    <a:pt x="120000" y="45877"/>
                  </a:lnTo>
                  <a:cubicBezTo>
                    <a:pt x="120000" y="45972"/>
                    <a:pt x="119999" y="46068"/>
                    <a:pt x="119999" y="46164"/>
                  </a:cubicBezTo>
                  <a:lnTo>
                    <a:pt x="119999" y="120000"/>
                  </a:lnTo>
                  <a:lnTo>
                    <a:pt x="0" y="120000"/>
                  </a:lnTo>
                  <a:lnTo>
                    <a:pt x="0" y="46163"/>
                  </a:lnTo>
                  <a:lnTo>
                    <a:pt x="0" y="45877"/>
                  </a:lnTo>
                  <a:lnTo>
                    <a:pt x="0" y="42443"/>
                  </a:lnTo>
                  <a:lnTo>
                    <a:pt x="906" y="42443"/>
                  </a:lnTo>
                  <a:lnTo>
                    <a:pt x="4715" y="28019"/>
                  </a:lnTo>
                  <a:cubicBezTo>
                    <a:pt x="13823" y="11553"/>
                    <a:pt x="35147" y="0"/>
                    <a:pt x="60000" y="0"/>
                  </a:cubicBezTo>
                  <a:close/>
                </a:path>
              </a:pathLst>
            </a:custGeom>
            <a:solidFill>
              <a:srgbClr val="E1DDDC"/>
            </a:solidFill>
            <a:ln>
              <a:noFill/>
            </a:ln>
          </p:spPr>
          <p:txBody>
            <a:bodyPr lIns="91412" tIns="45694" rIns="91412" bIns="45694" anchor="ctr" anchorCtr="0">
              <a:noAutofit/>
            </a:bodyPr>
            <a:lstStyle/>
            <a:p>
              <a:pPr algn="ctr" defTabSz="932563">
                <a:buClr>
                  <a:srgbClr val="FFFFFF"/>
                </a:buClr>
                <a:defRPr/>
              </a:pPr>
              <a:endParaRPr sz="1903">
                <a:solidFill>
                  <a:srgbClr val="FFFFFF"/>
                </a:solidFill>
                <a:latin typeface="Quattrocento Sans"/>
                <a:ea typeface="Quattrocento Sans"/>
                <a:cs typeface="Quattrocento Sans"/>
                <a:sym typeface="Quattrocento Sans"/>
              </a:endParaRPr>
            </a:p>
          </p:txBody>
        </p:sp>
        <p:sp>
          <p:nvSpPr>
            <p:cNvPr id="440" name="Shape 440"/>
            <p:cNvSpPr/>
            <p:nvPr/>
          </p:nvSpPr>
          <p:spPr>
            <a:xfrm>
              <a:off x="7435238" y="5566575"/>
              <a:ext cx="205412" cy="155831"/>
            </a:xfrm>
            <a:prstGeom prst="rect">
              <a:avLst/>
            </a:prstGeom>
            <a:solidFill>
              <a:srgbClr val="E5B283"/>
            </a:solidFill>
            <a:ln>
              <a:noFill/>
            </a:ln>
          </p:spPr>
          <p:txBody>
            <a:bodyPr lIns="91412" tIns="45694" rIns="91412" bIns="45694" anchor="ctr" anchorCtr="0">
              <a:noAutofit/>
            </a:bodyPr>
            <a:lstStyle/>
            <a:p>
              <a:pPr algn="ctr" defTabSz="932563">
                <a:buClr>
                  <a:srgbClr val="FFFFFF"/>
                </a:buClr>
                <a:defRPr/>
              </a:pPr>
              <a:endParaRPr sz="1903">
                <a:solidFill>
                  <a:srgbClr val="FFFFFF"/>
                </a:solidFill>
                <a:latin typeface="Quattrocento Sans"/>
                <a:ea typeface="Quattrocento Sans"/>
                <a:cs typeface="Quattrocento Sans"/>
                <a:sym typeface="Quattrocento Sans"/>
              </a:endParaRPr>
            </a:p>
          </p:txBody>
        </p:sp>
        <p:grpSp>
          <p:nvGrpSpPr>
            <p:cNvPr id="441" name="Shape 441"/>
            <p:cNvGrpSpPr/>
            <p:nvPr/>
          </p:nvGrpSpPr>
          <p:grpSpPr>
            <a:xfrm>
              <a:off x="7449220" y="5393940"/>
              <a:ext cx="183066" cy="175683"/>
              <a:chOff x="7948903" y="2829961"/>
              <a:chExt cx="183066" cy="191771"/>
            </a:xfrm>
          </p:grpSpPr>
          <p:sp>
            <p:nvSpPr>
              <p:cNvPr id="442" name="Shape 442"/>
              <p:cNvSpPr/>
              <p:nvPr/>
            </p:nvSpPr>
            <p:spPr>
              <a:xfrm>
                <a:off x="7948903" y="2933566"/>
                <a:ext cx="167453" cy="45718"/>
              </a:xfrm>
              <a:prstGeom prst="rect">
                <a:avLst/>
              </a:prstGeom>
              <a:solidFill>
                <a:srgbClr val="FF5C5F"/>
              </a:solidFill>
              <a:ln>
                <a:noFill/>
              </a:ln>
            </p:spPr>
            <p:txBody>
              <a:bodyPr lIns="91412" tIns="45694" rIns="91412" bIns="45694" anchor="ctr" anchorCtr="0">
                <a:noAutofit/>
              </a:bodyPr>
              <a:lstStyle/>
              <a:p>
                <a:pPr algn="ctr" defTabSz="932563">
                  <a:buClr>
                    <a:srgbClr val="FFFFFF"/>
                  </a:buClr>
                  <a:defRPr/>
                </a:pPr>
                <a:endParaRPr sz="1903">
                  <a:solidFill>
                    <a:srgbClr val="FFFFFF"/>
                  </a:solidFill>
                  <a:latin typeface="Quattrocento Sans"/>
                  <a:ea typeface="Quattrocento Sans"/>
                  <a:cs typeface="Quattrocento Sans"/>
                  <a:sym typeface="Quattrocento Sans"/>
                </a:endParaRPr>
              </a:p>
            </p:txBody>
          </p:sp>
          <p:sp>
            <p:nvSpPr>
              <p:cNvPr id="443" name="Shape 443"/>
              <p:cNvSpPr/>
              <p:nvPr/>
            </p:nvSpPr>
            <p:spPr>
              <a:xfrm>
                <a:off x="7975097" y="2971826"/>
                <a:ext cx="153549" cy="49906"/>
              </a:xfrm>
              <a:prstGeom prst="rect">
                <a:avLst/>
              </a:prstGeom>
              <a:solidFill>
                <a:srgbClr val="DD5059"/>
              </a:solidFill>
              <a:ln>
                <a:noFill/>
              </a:ln>
            </p:spPr>
            <p:txBody>
              <a:bodyPr lIns="91412" tIns="45694" rIns="91412" bIns="45694" anchor="ctr" anchorCtr="0">
                <a:noAutofit/>
              </a:bodyPr>
              <a:lstStyle/>
              <a:p>
                <a:pPr algn="ctr" defTabSz="932563">
                  <a:buClr>
                    <a:srgbClr val="FFFFFF"/>
                  </a:buClr>
                  <a:defRPr/>
                </a:pPr>
                <a:endParaRPr sz="1903">
                  <a:solidFill>
                    <a:srgbClr val="FFFFFF"/>
                  </a:solidFill>
                  <a:latin typeface="Quattrocento Sans"/>
                  <a:ea typeface="Quattrocento Sans"/>
                  <a:cs typeface="Quattrocento Sans"/>
                  <a:sym typeface="Quattrocento Sans"/>
                </a:endParaRPr>
              </a:p>
            </p:txBody>
          </p:sp>
          <p:sp>
            <p:nvSpPr>
              <p:cNvPr id="444" name="Shape 444"/>
              <p:cNvSpPr/>
              <p:nvPr/>
            </p:nvSpPr>
            <p:spPr>
              <a:xfrm>
                <a:off x="7991767" y="2876550"/>
                <a:ext cx="140202" cy="60142"/>
              </a:xfrm>
              <a:prstGeom prst="rect">
                <a:avLst/>
              </a:prstGeom>
              <a:solidFill>
                <a:srgbClr val="FFB50C"/>
              </a:solidFill>
              <a:ln>
                <a:noFill/>
              </a:ln>
            </p:spPr>
            <p:txBody>
              <a:bodyPr lIns="91412" tIns="45694" rIns="91412" bIns="45694" anchor="ctr" anchorCtr="0">
                <a:noAutofit/>
              </a:bodyPr>
              <a:lstStyle/>
              <a:p>
                <a:pPr algn="ctr" defTabSz="932563">
                  <a:buClr>
                    <a:srgbClr val="FFFFFF"/>
                  </a:buClr>
                  <a:defRPr/>
                </a:pPr>
                <a:endParaRPr sz="1903">
                  <a:solidFill>
                    <a:srgbClr val="FFFFFF"/>
                  </a:solidFill>
                  <a:latin typeface="Quattrocento Sans"/>
                  <a:ea typeface="Quattrocento Sans"/>
                  <a:cs typeface="Quattrocento Sans"/>
                  <a:sym typeface="Quattrocento Sans"/>
                </a:endParaRPr>
              </a:p>
            </p:txBody>
          </p:sp>
          <p:sp>
            <p:nvSpPr>
              <p:cNvPr id="445" name="Shape 445"/>
              <p:cNvSpPr/>
              <p:nvPr/>
            </p:nvSpPr>
            <p:spPr>
              <a:xfrm>
                <a:off x="7959103" y="2829961"/>
                <a:ext cx="140202" cy="45718"/>
              </a:xfrm>
              <a:prstGeom prst="rect">
                <a:avLst/>
              </a:prstGeom>
              <a:solidFill>
                <a:srgbClr val="FFCF25"/>
              </a:solidFill>
              <a:ln>
                <a:noFill/>
              </a:ln>
            </p:spPr>
            <p:txBody>
              <a:bodyPr lIns="91412" tIns="45694" rIns="91412" bIns="45694" anchor="ctr" anchorCtr="0">
                <a:noAutofit/>
              </a:bodyPr>
              <a:lstStyle/>
              <a:p>
                <a:pPr algn="ctr" defTabSz="932563">
                  <a:buClr>
                    <a:srgbClr val="FFFFFF"/>
                  </a:buClr>
                  <a:defRPr/>
                </a:pPr>
                <a:endParaRPr sz="1903">
                  <a:solidFill>
                    <a:srgbClr val="FFFFFF"/>
                  </a:solidFill>
                  <a:latin typeface="Quattrocento Sans"/>
                  <a:ea typeface="Quattrocento Sans"/>
                  <a:cs typeface="Quattrocento Sans"/>
                  <a:sym typeface="Quattrocento Sans"/>
                </a:endParaRPr>
              </a:p>
            </p:txBody>
          </p:sp>
        </p:grpSp>
        <p:cxnSp>
          <p:nvCxnSpPr>
            <p:cNvPr id="446" name="Shape 446"/>
            <p:cNvCxnSpPr/>
            <p:nvPr/>
          </p:nvCxnSpPr>
          <p:spPr>
            <a:xfrm>
              <a:off x="7315578" y="4484303"/>
              <a:ext cx="0" cy="119063"/>
            </a:xfrm>
            <a:prstGeom prst="straightConnector1">
              <a:avLst/>
            </a:prstGeom>
            <a:noFill/>
            <a:ln w="38100" cap="flat" cmpd="sng">
              <a:solidFill>
                <a:srgbClr val="D8D8D8"/>
              </a:solidFill>
              <a:prstDash val="solid"/>
              <a:round/>
              <a:headEnd type="none" w="med" len="med"/>
              <a:tailEnd type="none" w="med" len="med"/>
            </a:ln>
          </p:spPr>
        </p:cxnSp>
        <p:sp>
          <p:nvSpPr>
            <p:cNvPr id="447" name="Shape 447"/>
            <p:cNvSpPr/>
            <p:nvPr/>
          </p:nvSpPr>
          <p:spPr>
            <a:xfrm>
              <a:off x="7206332" y="4324708"/>
              <a:ext cx="214020" cy="158798"/>
            </a:xfrm>
            <a:prstGeom prst="trapezoid">
              <a:avLst>
                <a:gd name="adj" fmla="val 30999"/>
              </a:avLst>
            </a:prstGeom>
            <a:solidFill>
              <a:srgbClr val="FFCF25"/>
            </a:solidFill>
            <a:ln>
              <a:noFill/>
            </a:ln>
          </p:spPr>
          <p:txBody>
            <a:bodyPr lIns="91412" tIns="45694" rIns="91412" bIns="45694" anchor="ctr" anchorCtr="0">
              <a:noAutofit/>
            </a:bodyPr>
            <a:lstStyle/>
            <a:p>
              <a:pPr algn="ctr" defTabSz="932563">
                <a:buClr>
                  <a:srgbClr val="FFFFFF"/>
                </a:buClr>
                <a:defRPr/>
              </a:pPr>
              <a:endParaRPr sz="1903">
                <a:solidFill>
                  <a:srgbClr val="FFFFFF"/>
                </a:solidFill>
                <a:latin typeface="Quattrocento Sans"/>
                <a:ea typeface="Quattrocento Sans"/>
                <a:cs typeface="Quattrocento Sans"/>
                <a:sym typeface="Quattrocento Sans"/>
              </a:endParaRPr>
            </a:p>
          </p:txBody>
        </p:sp>
        <p:sp>
          <p:nvSpPr>
            <p:cNvPr id="448" name="Shape 448"/>
            <p:cNvSpPr/>
            <p:nvPr/>
          </p:nvSpPr>
          <p:spPr>
            <a:xfrm>
              <a:off x="6956804" y="4950071"/>
              <a:ext cx="266699" cy="173831"/>
            </a:xfrm>
            <a:prstGeom prst="rect">
              <a:avLst/>
            </a:prstGeom>
            <a:solidFill>
              <a:srgbClr val="FFDBA7"/>
            </a:solidFill>
            <a:ln w="38100" cap="sq" cmpd="sng">
              <a:solidFill>
                <a:srgbClr val="E5B283"/>
              </a:solidFill>
              <a:prstDash val="solid"/>
              <a:miter/>
              <a:headEnd type="none" w="med" len="med"/>
              <a:tailEnd type="none" w="med" len="med"/>
            </a:ln>
          </p:spPr>
          <p:txBody>
            <a:bodyPr lIns="91412" tIns="45694" rIns="91412" bIns="45694" anchor="ctr" anchorCtr="0">
              <a:noAutofit/>
            </a:bodyPr>
            <a:lstStyle/>
            <a:p>
              <a:pPr algn="ctr" defTabSz="932563">
                <a:buClr>
                  <a:srgbClr val="FFFFFF"/>
                </a:buClr>
                <a:defRPr/>
              </a:pPr>
              <a:endParaRPr sz="1903">
                <a:solidFill>
                  <a:srgbClr val="FFFFFF"/>
                </a:solidFill>
                <a:latin typeface="Quattrocento Sans"/>
                <a:ea typeface="Quattrocento Sans"/>
                <a:cs typeface="Quattrocento Sans"/>
                <a:sym typeface="Quattrocento Sans"/>
              </a:endParaRPr>
            </a:p>
          </p:txBody>
        </p:sp>
        <p:pic>
          <p:nvPicPr>
            <p:cNvPr id="449" name="Shape 449"/>
            <p:cNvPicPr preferRelativeResize="0"/>
            <p:nvPr/>
          </p:nvPicPr>
          <p:blipFill rotWithShape="1">
            <a:blip r:embed="rId3">
              <a:alphaModFix/>
            </a:blip>
            <a:srcRect/>
            <a:stretch/>
          </p:blipFill>
          <p:spPr>
            <a:xfrm>
              <a:off x="7651922" y="5626933"/>
              <a:ext cx="45718" cy="77150"/>
            </a:xfrm>
            <a:prstGeom prst="rect">
              <a:avLst/>
            </a:prstGeom>
            <a:noFill/>
            <a:ln>
              <a:noFill/>
            </a:ln>
          </p:spPr>
        </p:pic>
        <p:cxnSp>
          <p:nvCxnSpPr>
            <p:cNvPr id="450" name="Shape 450"/>
            <p:cNvCxnSpPr/>
            <p:nvPr/>
          </p:nvCxnSpPr>
          <p:spPr>
            <a:xfrm rot="10800000">
              <a:off x="7261604" y="4586051"/>
              <a:ext cx="100659" cy="0"/>
            </a:xfrm>
            <a:prstGeom prst="straightConnector1">
              <a:avLst/>
            </a:prstGeom>
            <a:noFill/>
            <a:ln w="38100" cap="flat" cmpd="sng">
              <a:solidFill>
                <a:srgbClr val="797979"/>
              </a:solidFill>
              <a:prstDash val="solid"/>
              <a:round/>
              <a:headEnd type="none" w="med" len="med"/>
              <a:tailEnd type="none" w="med" len="med"/>
            </a:ln>
          </p:spPr>
        </p:cxnSp>
        <p:sp>
          <p:nvSpPr>
            <p:cNvPr id="451" name="Shape 451"/>
            <p:cNvSpPr/>
            <p:nvPr/>
          </p:nvSpPr>
          <p:spPr>
            <a:xfrm>
              <a:off x="7208690" y="4604637"/>
              <a:ext cx="205412" cy="102329"/>
            </a:xfrm>
            <a:prstGeom prst="rect">
              <a:avLst/>
            </a:prstGeom>
            <a:solidFill>
              <a:srgbClr val="E5B283"/>
            </a:solidFill>
            <a:ln>
              <a:noFill/>
            </a:ln>
          </p:spPr>
          <p:txBody>
            <a:bodyPr lIns="91412" tIns="45694" rIns="91412" bIns="45694" anchor="ctr" anchorCtr="0">
              <a:noAutofit/>
            </a:bodyPr>
            <a:lstStyle/>
            <a:p>
              <a:pPr algn="ctr" defTabSz="932563">
                <a:buClr>
                  <a:srgbClr val="FFFFFF"/>
                </a:buClr>
                <a:defRPr/>
              </a:pPr>
              <a:endParaRPr sz="1903">
                <a:solidFill>
                  <a:srgbClr val="FFFFFF"/>
                </a:solidFill>
                <a:latin typeface="Quattrocento Sans"/>
                <a:ea typeface="Quattrocento Sans"/>
                <a:cs typeface="Quattrocento Sans"/>
                <a:sym typeface="Quattrocento Sans"/>
              </a:endParaRPr>
            </a:p>
          </p:txBody>
        </p:sp>
        <p:grpSp>
          <p:nvGrpSpPr>
            <p:cNvPr id="452" name="Shape 452"/>
            <p:cNvGrpSpPr/>
            <p:nvPr/>
          </p:nvGrpSpPr>
          <p:grpSpPr>
            <a:xfrm>
              <a:off x="6417641" y="4255296"/>
              <a:ext cx="679460" cy="449819"/>
              <a:chOff x="7301299" y="1104407"/>
              <a:chExt cx="679460" cy="449819"/>
            </a:xfrm>
          </p:grpSpPr>
          <p:sp>
            <p:nvSpPr>
              <p:cNvPr id="453" name="Shape 453"/>
              <p:cNvSpPr/>
              <p:nvPr/>
            </p:nvSpPr>
            <p:spPr>
              <a:xfrm>
                <a:off x="7301299" y="1388269"/>
                <a:ext cx="679460" cy="165957"/>
              </a:xfrm>
              <a:prstGeom prst="rect">
                <a:avLst/>
              </a:prstGeom>
              <a:solidFill>
                <a:srgbClr val="E5B283"/>
              </a:solidFill>
              <a:ln>
                <a:noFill/>
              </a:ln>
            </p:spPr>
            <p:txBody>
              <a:bodyPr lIns="91412" tIns="45694" rIns="91412" bIns="45694" anchor="ctr" anchorCtr="0">
                <a:noAutofit/>
              </a:bodyPr>
              <a:lstStyle/>
              <a:p>
                <a:pPr algn="ctr" defTabSz="932563">
                  <a:buClr>
                    <a:srgbClr val="FFFFFF"/>
                  </a:buClr>
                  <a:defRPr/>
                </a:pPr>
                <a:endParaRPr sz="1903">
                  <a:solidFill>
                    <a:srgbClr val="FFFFFF"/>
                  </a:solidFill>
                  <a:latin typeface="Quattrocento Sans"/>
                  <a:ea typeface="Quattrocento Sans"/>
                  <a:cs typeface="Quattrocento Sans"/>
                  <a:sym typeface="Quattrocento Sans"/>
                </a:endParaRPr>
              </a:p>
            </p:txBody>
          </p:sp>
          <p:sp>
            <p:nvSpPr>
              <p:cNvPr id="454" name="Shape 454"/>
              <p:cNvSpPr/>
              <p:nvPr/>
            </p:nvSpPr>
            <p:spPr>
              <a:xfrm>
                <a:off x="7301299" y="1338262"/>
                <a:ext cx="679460" cy="51925"/>
              </a:xfrm>
              <a:prstGeom prst="rect">
                <a:avLst/>
              </a:prstGeom>
              <a:solidFill>
                <a:srgbClr val="EEEE81"/>
              </a:solidFill>
              <a:ln>
                <a:noFill/>
              </a:ln>
            </p:spPr>
            <p:txBody>
              <a:bodyPr lIns="91412" tIns="45694" rIns="91412" bIns="45694" anchor="ctr" anchorCtr="0">
                <a:noAutofit/>
              </a:bodyPr>
              <a:lstStyle/>
              <a:p>
                <a:pPr algn="ctr" defTabSz="932563">
                  <a:buClr>
                    <a:srgbClr val="FFFFFF"/>
                  </a:buClr>
                  <a:defRPr/>
                </a:pPr>
                <a:endParaRPr sz="1903">
                  <a:solidFill>
                    <a:srgbClr val="FFFFFF"/>
                  </a:solidFill>
                  <a:latin typeface="Quattrocento Sans"/>
                  <a:ea typeface="Quattrocento Sans"/>
                  <a:cs typeface="Quattrocento Sans"/>
                  <a:sym typeface="Quattrocento Sans"/>
                </a:endParaRPr>
              </a:p>
            </p:txBody>
          </p:sp>
          <p:sp>
            <p:nvSpPr>
              <p:cNvPr id="455" name="Shape 455"/>
              <p:cNvSpPr/>
              <p:nvPr/>
            </p:nvSpPr>
            <p:spPr>
              <a:xfrm>
                <a:off x="7301299" y="1216066"/>
                <a:ext cx="679460" cy="122193"/>
              </a:xfrm>
              <a:prstGeom prst="rect">
                <a:avLst/>
              </a:prstGeom>
              <a:solidFill>
                <a:srgbClr val="FFDBA7"/>
              </a:solidFill>
              <a:ln>
                <a:noFill/>
              </a:ln>
            </p:spPr>
            <p:txBody>
              <a:bodyPr lIns="91412" tIns="45694" rIns="91412" bIns="45694" anchor="ctr" anchorCtr="0">
                <a:noAutofit/>
              </a:bodyPr>
              <a:lstStyle/>
              <a:p>
                <a:pPr algn="ctr" defTabSz="932563">
                  <a:buClr>
                    <a:srgbClr val="FFFFFF"/>
                  </a:buClr>
                  <a:defRPr/>
                </a:pPr>
                <a:endParaRPr sz="1903">
                  <a:solidFill>
                    <a:srgbClr val="FFFFFF"/>
                  </a:solidFill>
                  <a:latin typeface="Quattrocento Sans"/>
                  <a:ea typeface="Quattrocento Sans"/>
                  <a:cs typeface="Quattrocento Sans"/>
                  <a:sym typeface="Quattrocento Sans"/>
                </a:endParaRPr>
              </a:p>
            </p:txBody>
          </p:sp>
          <p:sp>
            <p:nvSpPr>
              <p:cNvPr id="456" name="Shape 456"/>
              <p:cNvSpPr/>
              <p:nvPr/>
            </p:nvSpPr>
            <p:spPr>
              <a:xfrm>
                <a:off x="7301300" y="1104407"/>
                <a:ext cx="679460" cy="111656"/>
              </a:xfrm>
              <a:prstGeom prst="triangle">
                <a:avLst>
                  <a:gd name="adj" fmla="val 50000"/>
                </a:avLst>
              </a:prstGeom>
              <a:solidFill>
                <a:srgbClr val="FFDBA7"/>
              </a:solidFill>
              <a:ln>
                <a:noFill/>
              </a:ln>
            </p:spPr>
            <p:txBody>
              <a:bodyPr lIns="91412" tIns="45694" rIns="91412" bIns="45694" anchor="ctr" anchorCtr="0">
                <a:noAutofit/>
              </a:bodyPr>
              <a:lstStyle/>
              <a:p>
                <a:pPr algn="ctr" defTabSz="932563">
                  <a:buClr>
                    <a:srgbClr val="FFFFFF"/>
                  </a:buClr>
                  <a:defRPr/>
                </a:pPr>
                <a:endParaRPr sz="1903">
                  <a:solidFill>
                    <a:srgbClr val="FFFFFF"/>
                  </a:solidFill>
                  <a:latin typeface="Quattrocento Sans"/>
                  <a:ea typeface="Quattrocento Sans"/>
                  <a:cs typeface="Quattrocento Sans"/>
                  <a:sym typeface="Quattrocento Sans"/>
                </a:endParaRPr>
              </a:p>
            </p:txBody>
          </p:sp>
          <p:sp>
            <p:nvSpPr>
              <p:cNvPr id="457" name="Shape 457"/>
              <p:cNvSpPr/>
              <p:nvPr/>
            </p:nvSpPr>
            <p:spPr>
              <a:xfrm>
                <a:off x="7351118" y="1285379"/>
                <a:ext cx="255784" cy="52881"/>
              </a:xfrm>
              <a:prstGeom prst="rect">
                <a:avLst/>
              </a:prstGeom>
              <a:solidFill>
                <a:srgbClr val="FFFFFF"/>
              </a:solidFill>
              <a:ln>
                <a:noFill/>
              </a:ln>
            </p:spPr>
            <p:txBody>
              <a:bodyPr lIns="91412" tIns="45694" rIns="91412" bIns="45694" anchor="ctr" anchorCtr="0">
                <a:noAutofit/>
              </a:bodyPr>
              <a:lstStyle/>
              <a:p>
                <a:pPr algn="ctr" defTabSz="932563">
                  <a:buClr>
                    <a:srgbClr val="FFFFFF"/>
                  </a:buClr>
                  <a:defRPr/>
                </a:pPr>
                <a:endParaRPr sz="1903">
                  <a:solidFill>
                    <a:srgbClr val="FFFFFF"/>
                  </a:solidFill>
                  <a:latin typeface="Quattrocento Sans"/>
                  <a:ea typeface="Quattrocento Sans"/>
                  <a:cs typeface="Quattrocento Sans"/>
                  <a:sym typeface="Quattrocento Sans"/>
                </a:endParaRPr>
              </a:p>
            </p:txBody>
          </p:sp>
          <p:sp>
            <p:nvSpPr>
              <p:cNvPr id="458" name="Shape 458"/>
              <p:cNvSpPr/>
              <p:nvPr/>
            </p:nvSpPr>
            <p:spPr>
              <a:xfrm>
                <a:off x="7665939" y="1285379"/>
                <a:ext cx="255784" cy="52881"/>
              </a:xfrm>
              <a:prstGeom prst="rect">
                <a:avLst/>
              </a:prstGeom>
              <a:solidFill>
                <a:srgbClr val="FFFFFF"/>
              </a:solidFill>
              <a:ln>
                <a:noFill/>
              </a:ln>
            </p:spPr>
            <p:txBody>
              <a:bodyPr lIns="91412" tIns="45694" rIns="91412" bIns="45694" anchor="ctr" anchorCtr="0">
                <a:noAutofit/>
              </a:bodyPr>
              <a:lstStyle/>
              <a:p>
                <a:pPr algn="ctr" defTabSz="932563">
                  <a:buClr>
                    <a:srgbClr val="FFFFFF"/>
                  </a:buClr>
                  <a:defRPr/>
                </a:pPr>
                <a:endParaRPr sz="1903">
                  <a:solidFill>
                    <a:srgbClr val="FFFFFF"/>
                  </a:solidFill>
                  <a:latin typeface="Quattrocento Sans"/>
                  <a:ea typeface="Quattrocento Sans"/>
                  <a:cs typeface="Quattrocento Sans"/>
                  <a:sym typeface="Quattrocento Sans"/>
                </a:endParaRPr>
              </a:p>
            </p:txBody>
          </p:sp>
          <p:sp>
            <p:nvSpPr>
              <p:cNvPr id="459" name="Shape 459"/>
              <p:cNvSpPr/>
              <p:nvPr/>
            </p:nvSpPr>
            <p:spPr>
              <a:xfrm>
                <a:off x="7597372" y="1172070"/>
                <a:ext cx="87311" cy="87311"/>
              </a:xfrm>
              <a:prstGeom prst="ellipse">
                <a:avLst/>
              </a:prstGeom>
              <a:solidFill>
                <a:srgbClr val="E5B283"/>
              </a:solidFill>
              <a:ln>
                <a:noFill/>
              </a:ln>
            </p:spPr>
            <p:txBody>
              <a:bodyPr lIns="91412" tIns="45694" rIns="91412" bIns="45694" anchor="ctr" anchorCtr="0">
                <a:noAutofit/>
              </a:bodyPr>
              <a:lstStyle/>
              <a:p>
                <a:pPr algn="ctr" defTabSz="932563">
                  <a:buClr>
                    <a:srgbClr val="FFFFFF"/>
                  </a:buClr>
                  <a:defRPr/>
                </a:pPr>
                <a:endParaRPr sz="1903">
                  <a:solidFill>
                    <a:srgbClr val="FFFFFF"/>
                  </a:solidFill>
                  <a:latin typeface="Quattrocento Sans"/>
                  <a:ea typeface="Quattrocento Sans"/>
                  <a:cs typeface="Quattrocento Sans"/>
                  <a:sym typeface="Quattrocento Sans"/>
                </a:endParaRPr>
              </a:p>
            </p:txBody>
          </p:sp>
        </p:grpSp>
        <p:pic>
          <p:nvPicPr>
            <p:cNvPr id="460" name="Shape 460"/>
            <p:cNvPicPr preferRelativeResize="0"/>
            <p:nvPr/>
          </p:nvPicPr>
          <p:blipFill rotWithShape="1">
            <a:blip r:embed="rId3">
              <a:alphaModFix/>
            </a:blip>
            <a:srcRect/>
            <a:stretch/>
          </p:blipFill>
          <p:spPr>
            <a:xfrm>
              <a:off x="7447989" y="4610296"/>
              <a:ext cx="45718" cy="77150"/>
            </a:xfrm>
            <a:prstGeom prst="rect">
              <a:avLst/>
            </a:prstGeom>
            <a:noFill/>
            <a:ln>
              <a:noFill/>
            </a:ln>
          </p:spPr>
        </p:pic>
        <p:grpSp>
          <p:nvGrpSpPr>
            <p:cNvPr id="461" name="Shape 461"/>
            <p:cNvGrpSpPr/>
            <p:nvPr/>
          </p:nvGrpSpPr>
          <p:grpSpPr>
            <a:xfrm>
              <a:off x="6019370" y="4411729"/>
              <a:ext cx="215746" cy="170093"/>
              <a:chOff x="6294003" y="694775"/>
              <a:chExt cx="215746" cy="170093"/>
            </a:xfrm>
          </p:grpSpPr>
          <p:sp>
            <p:nvSpPr>
              <p:cNvPr id="462" name="Shape 462"/>
              <p:cNvSpPr/>
              <p:nvPr/>
            </p:nvSpPr>
            <p:spPr>
              <a:xfrm>
                <a:off x="6294003" y="819150"/>
                <a:ext cx="215746" cy="45718"/>
              </a:xfrm>
              <a:prstGeom prst="rect">
                <a:avLst/>
              </a:prstGeom>
              <a:solidFill>
                <a:srgbClr val="5D625C"/>
              </a:solidFill>
              <a:ln>
                <a:noFill/>
              </a:ln>
            </p:spPr>
            <p:txBody>
              <a:bodyPr lIns="91412" tIns="45694" rIns="91412" bIns="45694" anchor="ctr" anchorCtr="0">
                <a:noAutofit/>
              </a:bodyPr>
              <a:lstStyle/>
              <a:p>
                <a:pPr algn="ctr" defTabSz="932563">
                  <a:buClr>
                    <a:srgbClr val="FFFFFF"/>
                  </a:buClr>
                  <a:defRPr/>
                </a:pPr>
                <a:endParaRPr sz="1903">
                  <a:solidFill>
                    <a:srgbClr val="FFFFFF"/>
                  </a:solidFill>
                  <a:latin typeface="Quattrocento Sans"/>
                  <a:ea typeface="Quattrocento Sans"/>
                  <a:cs typeface="Quattrocento Sans"/>
                  <a:sym typeface="Quattrocento Sans"/>
                </a:endParaRPr>
              </a:p>
            </p:txBody>
          </p:sp>
          <p:sp>
            <p:nvSpPr>
              <p:cNvPr id="463" name="Shape 463"/>
              <p:cNvSpPr/>
              <p:nvPr/>
            </p:nvSpPr>
            <p:spPr>
              <a:xfrm>
                <a:off x="6297260" y="694775"/>
                <a:ext cx="209234" cy="120910"/>
              </a:xfrm>
              <a:prstGeom prst="rect">
                <a:avLst/>
              </a:prstGeom>
              <a:solidFill>
                <a:srgbClr val="5D625C"/>
              </a:solidFill>
              <a:ln w="38100" cap="flat" cmpd="sng">
                <a:solidFill>
                  <a:srgbClr val="7B8688"/>
                </a:solidFill>
                <a:prstDash val="solid"/>
                <a:miter/>
                <a:headEnd type="none" w="med" len="med"/>
                <a:tailEnd type="none" w="med" len="med"/>
              </a:ln>
            </p:spPr>
            <p:txBody>
              <a:bodyPr lIns="91412" tIns="45694" rIns="91412" bIns="45694" anchor="ctr" anchorCtr="0">
                <a:noAutofit/>
              </a:bodyPr>
              <a:lstStyle/>
              <a:p>
                <a:pPr algn="ctr" defTabSz="932563">
                  <a:buClr>
                    <a:srgbClr val="FFFFFF"/>
                  </a:buClr>
                  <a:defRPr/>
                </a:pPr>
                <a:endParaRPr sz="1903">
                  <a:solidFill>
                    <a:srgbClr val="FFFFFF"/>
                  </a:solidFill>
                  <a:latin typeface="Quattrocento Sans"/>
                  <a:ea typeface="Quattrocento Sans"/>
                  <a:cs typeface="Quattrocento Sans"/>
                  <a:sym typeface="Quattrocento Sans"/>
                </a:endParaRPr>
              </a:p>
            </p:txBody>
          </p:sp>
        </p:grpSp>
        <p:sp>
          <p:nvSpPr>
            <p:cNvPr id="464" name="Shape 464"/>
            <p:cNvSpPr/>
            <p:nvPr/>
          </p:nvSpPr>
          <p:spPr>
            <a:xfrm>
              <a:off x="5935371" y="4579635"/>
              <a:ext cx="383746" cy="127333"/>
            </a:xfrm>
            <a:prstGeom prst="rect">
              <a:avLst/>
            </a:prstGeom>
            <a:solidFill>
              <a:srgbClr val="E5B283"/>
            </a:solidFill>
            <a:ln>
              <a:noFill/>
            </a:ln>
          </p:spPr>
          <p:txBody>
            <a:bodyPr lIns="91412" tIns="45694" rIns="91412" bIns="45694" anchor="ctr" anchorCtr="0">
              <a:noAutofit/>
            </a:bodyPr>
            <a:lstStyle/>
            <a:p>
              <a:pPr algn="ctr" defTabSz="932563">
                <a:buClr>
                  <a:srgbClr val="FFFFFF"/>
                </a:buClr>
                <a:defRPr/>
              </a:pPr>
              <a:endParaRPr sz="1903">
                <a:solidFill>
                  <a:srgbClr val="FFFFFF"/>
                </a:solidFill>
                <a:latin typeface="Quattrocento Sans"/>
                <a:ea typeface="Quattrocento Sans"/>
                <a:cs typeface="Quattrocento Sans"/>
                <a:sym typeface="Quattrocento Sans"/>
              </a:endParaRPr>
            </a:p>
          </p:txBody>
        </p:sp>
        <p:sp>
          <p:nvSpPr>
            <p:cNvPr id="465" name="Shape 465"/>
            <p:cNvSpPr/>
            <p:nvPr/>
          </p:nvSpPr>
          <p:spPr>
            <a:xfrm>
              <a:off x="6351960" y="3976053"/>
              <a:ext cx="185738" cy="185738"/>
            </a:xfrm>
            <a:prstGeom prst="ellipse">
              <a:avLst/>
            </a:prstGeom>
            <a:solidFill>
              <a:srgbClr val="D9D9D9"/>
            </a:solidFill>
            <a:ln w="25400" cap="flat" cmpd="sng">
              <a:solidFill>
                <a:srgbClr val="566F0F"/>
              </a:solidFill>
              <a:prstDash val="solid"/>
              <a:round/>
              <a:headEnd type="none" w="med" len="med"/>
              <a:tailEnd type="none" w="med" len="med"/>
            </a:ln>
          </p:spPr>
          <p:txBody>
            <a:bodyPr lIns="91412" tIns="45694" rIns="91412" bIns="45694" anchor="ctr" anchorCtr="0">
              <a:noAutofit/>
            </a:bodyPr>
            <a:lstStyle/>
            <a:p>
              <a:pPr algn="ctr" defTabSz="932563">
                <a:buClr>
                  <a:srgbClr val="FFFFFF"/>
                </a:buClr>
                <a:defRPr/>
              </a:pPr>
              <a:endParaRPr sz="1903">
                <a:solidFill>
                  <a:srgbClr val="FFFFFF"/>
                </a:solidFill>
                <a:latin typeface="Quattrocento Sans"/>
                <a:ea typeface="Quattrocento Sans"/>
                <a:cs typeface="Quattrocento Sans"/>
                <a:sym typeface="Quattrocento Sans"/>
              </a:endParaRPr>
            </a:p>
          </p:txBody>
        </p:sp>
        <p:sp>
          <p:nvSpPr>
            <p:cNvPr id="466" name="Shape 466"/>
            <p:cNvSpPr/>
            <p:nvPr/>
          </p:nvSpPr>
          <p:spPr>
            <a:xfrm rot="5400000">
              <a:off x="6442892" y="3827455"/>
              <a:ext cx="110034" cy="3896798"/>
            </a:xfrm>
            <a:prstGeom prst="rect">
              <a:avLst/>
            </a:prstGeom>
            <a:solidFill>
              <a:srgbClr val="000000"/>
            </a:solidFill>
            <a:ln>
              <a:noFill/>
            </a:ln>
          </p:spPr>
          <p:txBody>
            <a:bodyPr lIns="91412" tIns="45694" rIns="91412" bIns="45694" anchor="ctr" anchorCtr="0">
              <a:noAutofit/>
            </a:bodyPr>
            <a:lstStyle/>
            <a:p>
              <a:pPr algn="ctr" defTabSz="932563">
                <a:buClr>
                  <a:srgbClr val="FFFFFF"/>
                </a:buClr>
                <a:defRPr/>
              </a:pPr>
              <a:endParaRPr sz="1903">
                <a:solidFill>
                  <a:srgbClr val="FFFFFF"/>
                </a:solidFill>
                <a:latin typeface="Quattrocento Sans"/>
                <a:ea typeface="Quattrocento Sans"/>
                <a:cs typeface="Quattrocento Sans"/>
                <a:sym typeface="Quattrocento Sans"/>
              </a:endParaRPr>
            </a:p>
          </p:txBody>
        </p:sp>
        <p:sp>
          <p:nvSpPr>
            <p:cNvPr id="467" name="Shape 467"/>
            <p:cNvSpPr/>
            <p:nvPr/>
          </p:nvSpPr>
          <p:spPr>
            <a:xfrm>
              <a:off x="6708789" y="4758826"/>
              <a:ext cx="100013" cy="1060449"/>
            </a:xfrm>
            <a:prstGeom prst="rect">
              <a:avLst/>
            </a:prstGeom>
            <a:solidFill>
              <a:srgbClr val="000000"/>
            </a:solidFill>
            <a:ln>
              <a:noFill/>
            </a:ln>
          </p:spPr>
          <p:txBody>
            <a:bodyPr lIns="91412" tIns="45694" rIns="91412" bIns="45694" anchor="ctr" anchorCtr="0">
              <a:noAutofit/>
            </a:bodyPr>
            <a:lstStyle/>
            <a:p>
              <a:pPr algn="ctr" defTabSz="932563">
                <a:buClr>
                  <a:srgbClr val="FFFFFF"/>
                </a:buClr>
                <a:defRPr/>
              </a:pPr>
              <a:endParaRPr sz="1903">
                <a:solidFill>
                  <a:srgbClr val="FFFFFF"/>
                </a:solidFill>
                <a:latin typeface="Quattrocento Sans"/>
                <a:ea typeface="Quattrocento Sans"/>
                <a:cs typeface="Quattrocento Sans"/>
                <a:sym typeface="Quattrocento Sans"/>
              </a:endParaRPr>
            </a:p>
          </p:txBody>
        </p:sp>
        <p:grpSp>
          <p:nvGrpSpPr>
            <p:cNvPr id="468" name="Shape 468"/>
            <p:cNvGrpSpPr/>
            <p:nvPr/>
          </p:nvGrpSpPr>
          <p:grpSpPr>
            <a:xfrm>
              <a:off x="5176270" y="4992164"/>
              <a:ext cx="174914" cy="130967"/>
              <a:chOff x="4235611" y="3918835"/>
              <a:chExt cx="174914" cy="130967"/>
            </a:xfrm>
          </p:grpSpPr>
          <p:sp>
            <p:nvSpPr>
              <p:cNvPr id="469" name="Shape 469"/>
              <p:cNvSpPr/>
              <p:nvPr/>
            </p:nvSpPr>
            <p:spPr>
              <a:xfrm rot="5400000">
                <a:off x="4261791" y="3892655"/>
                <a:ext cx="114300" cy="166659"/>
              </a:xfrm>
              <a:prstGeom prst="bentArrow">
                <a:avLst>
                  <a:gd name="adj1" fmla="val 42525"/>
                  <a:gd name="adj2" fmla="val 50000"/>
                  <a:gd name="adj3" fmla="val 0"/>
                  <a:gd name="adj4" fmla="val 25770"/>
                </a:avLst>
              </a:prstGeom>
              <a:solidFill>
                <a:srgbClr val="E8EAE7"/>
              </a:solidFill>
              <a:ln>
                <a:noFill/>
              </a:ln>
            </p:spPr>
            <p:txBody>
              <a:bodyPr lIns="91412" tIns="45694" rIns="91412" bIns="45694" anchor="ctr" anchorCtr="0">
                <a:noAutofit/>
              </a:bodyPr>
              <a:lstStyle/>
              <a:p>
                <a:pPr algn="ctr" defTabSz="932563">
                  <a:buClr>
                    <a:srgbClr val="FFFFFF"/>
                  </a:buClr>
                  <a:defRPr/>
                </a:pPr>
                <a:endParaRPr sz="1903">
                  <a:solidFill>
                    <a:srgbClr val="008EC0"/>
                  </a:solidFill>
                  <a:latin typeface="Quattrocento Sans"/>
                  <a:ea typeface="Quattrocento Sans"/>
                  <a:cs typeface="Quattrocento Sans"/>
                  <a:sym typeface="Quattrocento Sans"/>
                </a:endParaRPr>
              </a:p>
            </p:txBody>
          </p:sp>
          <p:sp>
            <p:nvSpPr>
              <p:cNvPr id="470" name="Shape 470"/>
              <p:cNvSpPr/>
              <p:nvPr/>
            </p:nvSpPr>
            <p:spPr>
              <a:xfrm>
                <a:off x="4277489" y="4004083"/>
                <a:ext cx="133036" cy="45718"/>
              </a:xfrm>
              <a:prstGeom prst="rect">
                <a:avLst/>
              </a:prstGeom>
              <a:solidFill>
                <a:srgbClr val="E8EAE7"/>
              </a:solidFill>
              <a:ln>
                <a:noFill/>
              </a:ln>
            </p:spPr>
            <p:txBody>
              <a:bodyPr lIns="91412" tIns="45694" rIns="91412" bIns="45694" anchor="ctr" anchorCtr="0">
                <a:noAutofit/>
              </a:bodyPr>
              <a:lstStyle/>
              <a:p>
                <a:pPr algn="ctr" defTabSz="932563">
                  <a:buClr>
                    <a:srgbClr val="FFFFFF"/>
                  </a:buClr>
                  <a:defRPr/>
                </a:pPr>
                <a:endParaRPr sz="1903">
                  <a:solidFill>
                    <a:srgbClr val="FFFFFF"/>
                  </a:solidFill>
                  <a:latin typeface="Quattrocento Sans"/>
                  <a:ea typeface="Quattrocento Sans"/>
                  <a:cs typeface="Quattrocento Sans"/>
                  <a:sym typeface="Quattrocento Sans"/>
                </a:endParaRPr>
              </a:p>
            </p:txBody>
          </p:sp>
        </p:grpSp>
        <p:sp>
          <p:nvSpPr>
            <p:cNvPr id="471" name="Shape 471"/>
            <p:cNvSpPr/>
            <p:nvPr/>
          </p:nvSpPr>
          <p:spPr>
            <a:xfrm>
              <a:off x="4549510" y="4758826"/>
              <a:ext cx="100013" cy="1060449"/>
            </a:xfrm>
            <a:prstGeom prst="rect">
              <a:avLst/>
            </a:prstGeom>
            <a:solidFill>
              <a:srgbClr val="000000"/>
            </a:solidFill>
            <a:ln>
              <a:noFill/>
            </a:ln>
          </p:spPr>
          <p:txBody>
            <a:bodyPr lIns="91412" tIns="45694" rIns="91412" bIns="45694" anchor="ctr" anchorCtr="0">
              <a:noAutofit/>
            </a:bodyPr>
            <a:lstStyle/>
            <a:p>
              <a:pPr algn="ctr" defTabSz="932563">
                <a:buClr>
                  <a:srgbClr val="FFFFFF"/>
                </a:buClr>
                <a:defRPr/>
              </a:pPr>
              <a:endParaRPr sz="1903">
                <a:solidFill>
                  <a:srgbClr val="FFFFFF"/>
                </a:solidFill>
                <a:latin typeface="Quattrocento Sans"/>
                <a:ea typeface="Quattrocento Sans"/>
                <a:cs typeface="Quattrocento Sans"/>
                <a:sym typeface="Quattrocento Sans"/>
              </a:endParaRPr>
            </a:p>
          </p:txBody>
        </p:sp>
        <p:sp>
          <p:nvSpPr>
            <p:cNvPr id="472" name="Shape 472"/>
            <p:cNvSpPr/>
            <p:nvPr/>
          </p:nvSpPr>
          <p:spPr>
            <a:xfrm>
              <a:off x="4638241" y="4814392"/>
              <a:ext cx="436346" cy="906441"/>
            </a:xfrm>
            <a:prstGeom prst="rect">
              <a:avLst/>
            </a:prstGeom>
            <a:solidFill>
              <a:srgbClr val="D8D8D8"/>
            </a:solidFill>
            <a:ln>
              <a:noFill/>
            </a:ln>
          </p:spPr>
          <p:txBody>
            <a:bodyPr lIns="91412" tIns="45694" rIns="91412" bIns="45694" anchor="ctr" anchorCtr="0">
              <a:noAutofit/>
            </a:bodyPr>
            <a:lstStyle/>
            <a:p>
              <a:pPr algn="ctr" defTabSz="932563">
                <a:buClr>
                  <a:srgbClr val="FFFFFF"/>
                </a:buClr>
                <a:defRPr/>
              </a:pPr>
              <a:endParaRPr sz="1903">
                <a:solidFill>
                  <a:srgbClr val="FFFFFF"/>
                </a:solidFill>
                <a:latin typeface="Quattrocento Sans"/>
                <a:ea typeface="Quattrocento Sans"/>
                <a:cs typeface="Quattrocento Sans"/>
                <a:sym typeface="Quattrocento Sans"/>
              </a:endParaRPr>
            </a:p>
          </p:txBody>
        </p:sp>
        <p:sp>
          <p:nvSpPr>
            <p:cNvPr id="473" name="Shape 473"/>
            <p:cNvSpPr/>
            <p:nvPr/>
          </p:nvSpPr>
          <p:spPr>
            <a:xfrm>
              <a:off x="4704146" y="5675410"/>
              <a:ext cx="297660" cy="45718"/>
            </a:xfrm>
            <a:prstGeom prst="rect">
              <a:avLst/>
            </a:prstGeom>
            <a:solidFill>
              <a:srgbClr val="B5B5B5"/>
            </a:solidFill>
            <a:ln>
              <a:noFill/>
            </a:ln>
          </p:spPr>
          <p:txBody>
            <a:bodyPr lIns="91412" tIns="45694" rIns="91412" bIns="45694" anchor="ctr" anchorCtr="0">
              <a:noAutofit/>
            </a:bodyPr>
            <a:lstStyle/>
            <a:p>
              <a:pPr algn="ctr" defTabSz="932563">
                <a:buClr>
                  <a:srgbClr val="FFFFFF"/>
                </a:buClr>
                <a:defRPr/>
              </a:pPr>
              <a:endParaRPr sz="1903">
                <a:solidFill>
                  <a:srgbClr val="FFFFFF"/>
                </a:solidFill>
                <a:latin typeface="Quattrocento Sans"/>
                <a:ea typeface="Quattrocento Sans"/>
                <a:cs typeface="Quattrocento Sans"/>
                <a:sym typeface="Quattrocento Sans"/>
              </a:endParaRPr>
            </a:p>
          </p:txBody>
        </p:sp>
        <p:grpSp>
          <p:nvGrpSpPr>
            <p:cNvPr id="474" name="Shape 474"/>
            <p:cNvGrpSpPr/>
            <p:nvPr/>
          </p:nvGrpSpPr>
          <p:grpSpPr>
            <a:xfrm>
              <a:off x="4729704" y="5197121"/>
              <a:ext cx="240448" cy="480299"/>
              <a:chOff x="3830400" y="5197121"/>
              <a:chExt cx="240448" cy="480299"/>
            </a:xfrm>
          </p:grpSpPr>
          <p:sp>
            <p:nvSpPr>
              <p:cNvPr id="475" name="Shape 475"/>
              <p:cNvSpPr/>
              <p:nvPr/>
            </p:nvSpPr>
            <p:spPr>
              <a:xfrm>
                <a:off x="3830400" y="5245812"/>
                <a:ext cx="240448" cy="431608"/>
              </a:xfrm>
              <a:prstGeom prst="rect">
                <a:avLst/>
              </a:prstGeom>
              <a:solidFill>
                <a:srgbClr val="797979"/>
              </a:solidFill>
              <a:ln>
                <a:noFill/>
              </a:ln>
            </p:spPr>
            <p:txBody>
              <a:bodyPr lIns="91412" tIns="45694" rIns="91412" bIns="45694" anchor="ctr" anchorCtr="0">
                <a:noAutofit/>
              </a:bodyPr>
              <a:lstStyle/>
              <a:p>
                <a:pPr algn="ctr" defTabSz="932563">
                  <a:buClr>
                    <a:srgbClr val="FFFFFF"/>
                  </a:buClr>
                  <a:defRPr/>
                </a:pPr>
                <a:endParaRPr sz="1903">
                  <a:solidFill>
                    <a:srgbClr val="FFFFFF"/>
                  </a:solidFill>
                  <a:latin typeface="Quattrocento Sans"/>
                  <a:ea typeface="Quattrocento Sans"/>
                  <a:cs typeface="Quattrocento Sans"/>
                  <a:sym typeface="Quattrocento Sans"/>
                </a:endParaRPr>
              </a:p>
            </p:txBody>
          </p:sp>
          <p:sp>
            <p:nvSpPr>
              <p:cNvPr id="476" name="Shape 476"/>
              <p:cNvSpPr/>
              <p:nvPr/>
            </p:nvSpPr>
            <p:spPr>
              <a:xfrm>
                <a:off x="3830400" y="5197121"/>
                <a:ext cx="238883" cy="105961"/>
              </a:xfrm>
              <a:prstGeom prst="ellipse">
                <a:avLst/>
              </a:prstGeom>
              <a:solidFill>
                <a:srgbClr val="797979"/>
              </a:solidFill>
              <a:ln>
                <a:noFill/>
              </a:ln>
            </p:spPr>
            <p:txBody>
              <a:bodyPr lIns="91412" tIns="45694" rIns="91412" bIns="45694" anchor="ctr" anchorCtr="0">
                <a:noAutofit/>
              </a:bodyPr>
              <a:lstStyle/>
              <a:p>
                <a:pPr algn="ctr" defTabSz="932563">
                  <a:buClr>
                    <a:srgbClr val="FFFFFF"/>
                  </a:buClr>
                  <a:defRPr/>
                </a:pPr>
                <a:endParaRPr sz="1903">
                  <a:solidFill>
                    <a:srgbClr val="FFFFFF"/>
                  </a:solidFill>
                  <a:latin typeface="Quattrocento Sans"/>
                  <a:ea typeface="Quattrocento Sans"/>
                  <a:cs typeface="Quattrocento Sans"/>
                  <a:sym typeface="Quattrocento Sans"/>
                </a:endParaRPr>
              </a:p>
            </p:txBody>
          </p:sp>
        </p:grpSp>
        <p:sp>
          <p:nvSpPr>
            <p:cNvPr id="477" name="Shape 477"/>
            <p:cNvSpPr/>
            <p:nvPr/>
          </p:nvSpPr>
          <p:spPr>
            <a:xfrm>
              <a:off x="4821621" y="5550942"/>
              <a:ext cx="62010" cy="87069"/>
            </a:xfrm>
            <a:prstGeom prst="rect">
              <a:avLst/>
            </a:prstGeom>
            <a:solidFill>
              <a:srgbClr val="3C3C3C"/>
            </a:solidFill>
            <a:ln>
              <a:noFill/>
            </a:ln>
          </p:spPr>
          <p:txBody>
            <a:bodyPr lIns="91412" tIns="45694" rIns="91412" bIns="45694" anchor="ctr" anchorCtr="0">
              <a:noAutofit/>
            </a:bodyPr>
            <a:lstStyle/>
            <a:p>
              <a:pPr algn="ctr" defTabSz="932563">
                <a:buClr>
                  <a:srgbClr val="FFFFFF"/>
                </a:buClr>
                <a:defRPr/>
              </a:pPr>
              <a:endParaRPr sz="1903">
                <a:solidFill>
                  <a:srgbClr val="FFFFFF"/>
                </a:solidFill>
                <a:latin typeface="Quattrocento Sans"/>
                <a:ea typeface="Quattrocento Sans"/>
                <a:cs typeface="Quattrocento Sans"/>
                <a:sym typeface="Quattrocento Sans"/>
              </a:endParaRPr>
            </a:p>
          </p:txBody>
        </p:sp>
        <p:sp>
          <p:nvSpPr>
            <p:cNvPr id="478" name="Shape 478"/>
            <p:cNvSpPr/>
            <p:nvPr/>
          </p:nvSpPr>
          <p:spPr>
            <a:xfrm rot="-3801417" flipH="1">
              <a:off x="7536923" y="3008794"/>
              <a:ext cx="100877" cy="2623878"/>
            </a:xfrm>
            <a:prstGeom prst="rect">
              <a:avLst/>
            </a:prstGeom>
            <a:solidFill>
              <a:srgbClr val="000000"/>
            </a:solidFill>
            <a:ln>
              <a:noFill/>
            </a:ln>
          </p:spPr>
          <p:txBody>
            <a:bodyPr lIns="91412" tIns="45694" rIns="91412" bIns="45694" anchor="ctr" anchorCtr="0">
              <a:noAutofit/>
            </a:bodyPr>
            <a:lstStyle/>
            <a:p>
              <a:pPr algn="ctr" defTabSz="932563">
                <a:buClr>
                  <a:srgbClr val="FFFFFF"/>
                </a:buClr>
                <a:defRPr/>
              </a:pPr>
              <a:endParaRPr sz="1903">
                <a:solidFill>
                  <a:srgbClr val="FFFFFF"/>
                </a:solidFill>
                <a:latin typeface="Quattrocento Sans"/>
                <a:ea typeface="Quattrocento Sans"/>
                <a:cs typeface="Quattrocento Sans"/>
                <a:sym typeface="Quattrocento Sans"/>
              </a:endParaRPr>
            </a:p>
          </p:txBody>
        </p:sp>
        <p:sp>
          <p:nvSpPr>
            <p:cNvPr id="479" name="Shape 479"/>
            <p:cNvSpPr/>
            <p:nvPr/>
          </p:nvSpPr>
          <p:spPr>
            <a:xfrm>
              <a:off x="8398639" y="4728389"/>
              <a:ext cx="338588" cy="224896"/>
            </a:xfrm>
            <a:prstGeom prst="rtTriangle">
              <a:avLst/>
            </a:prstGeom>
            <a:solidFill>
              <a:srgbClr val="000000"/>
            </a:solidFill>
            <a:ln>
              <a:noFill/>
            </a:ln>
          </p:spPr>
          <p:txBody>
            <a:bodyPr lIns="91412" tIns="45694" rIns="91412" bIns="45694" anchor="ctr" anchorCtr="0">
              <a:noAutofit/>
            </a:bodyPr>
            <a:lstStyle/>
            <a:p>
              <a:pPr algn="ctr" defTabSz="932563">
                <a:buClr>
                  <a:srgbClr val="FFFFFF"/>
                </a:buClr>
                <a:defRPr/>
              </a:pPr>
              <a:endParaRPr sz="1903">
                <a:solidFill>
                  <a:srgbClr val="FFFFFF"/>
                </a:solidFill>
                <a:latin typeface="Quattrocento Sans"/>
                <a:ea typeface="Quattrocento Sans"/>
                <a:cs typeface="Quattrocento Sans"/>
                <a:sym typeface="Quattrocento Sans"/>
              </a:endParaRPr>
            </a:p>
          </p:txBody>
        </p:sp>
        <p:sp>
          <p:nvSpPr>
            <p:cNvPr id="480" name="Shape 480"/>
            <p:cNvSpPr/>
            <p:nvPr/>
          </p:nvSpPr>
          <p:spPr>
            <a:xfrm flipH="1">
              <a:off x="4242878" y="4742903"/>
              <a:ext cx="338588" cy="224896"/>
            </a:xfrm>
            <a:prstGeom prst="rtTriangle">
              <a:avLst/>
            </a:prstGeom>
            <a:solidFill>
              <a:srgbClr val="000000"/>
            </a:solidFill>
            <a:ln>
              <a:noFill/>
            </a:ln>
          </p:spPr>
          <p:txBody>
            <a:bodyPr lIns="91412" tIns="45694" rIns="91412" bIns="45694" anchor="ctr" anchorCtr="0">
              <a:noAutofit/>
            </a:bodyPr>
            <a:lstStyle/>
            <a:p>
              <a:pPr algn="ctr" defTabSz="932563">
                <a:buClr>
                  <a:srgbClr val="FFFFFF"/>
                </a:buClr>
                <a:defRPr/>
              </a:pPr>
              <a:endParaRPr sz="1903">
                <a:solidFill>
                  <a:srgbClr val="FFFFFF"/>
                </a:solidFill>
                <a:latin typeface="Quattrocento Sans"/>
                <a:ea typeface="Quattrocento Sans"/>
                <a:cs typeface="Quattrocento Sans"/>
                <a:sym typeface="Quattrocento Sans"/>
              </a:endParaRPr>
            </a:p>
          </p:txBody>
        </p:sp>
        <p:sp>
          <p:nvSpPr>
            <p:cNvPr id="481" name="Shape 481"/>
            <p:cNvSpPr/>
            <p:nvPr/>
          </p:nvSpPr>
          <p:spPr>
            <a:xfrm>
              <a:off x="5351185" y="4423744"/>
              <a:ext cx="414180" cy="273222"/>
            </a:xfrm>
            <a:prstGeom prst="rect">
              <a:avLst/>
            </a:prstGeom>
            <a:solidFill>
              <a:srgbClr val="FFDBA7"/>
            </a:solidFill>
            <a:ln w="38100" cap="sq" cmpd="sng">
              <a:solidFill>
                <a:srgbClr val="E5B283"/>
              </a:solidFill>
              <a:prstDash val="solid"/>
              <a:miter/>
              <a:headEnd type="none" w="med" len="med"/>
              <a:tailEnd type="none" w="med" len="med"/>
            </a:ln>
          </p:spPr>
          <p:txBody>
            <a:bodyPr lIns="91412" tIns="45694" rIns="91412" bIns="45694" anchor="ctr" anchorCtr="0">
              <a:noAutofit/>
            </a:bodyPr>
            <a:lstStyle/>
            <a:p>
              <a:pPr algn="ctr" defTabSz="932563">
                <a:buClr>
                  <a:srgbClr val="FFFFFF"/>
                </a:buClr>
                <a:defRPr/>
              </a:pPr>
              <a:endParaRPr sz="1903">
                <a:solidFill>
                  <a:srgbClr val="FFFFFF"/>
                </a:solidFill>
                <a:latin typeface="Quattrocento Sans"/>
                <a:ea typeface="Quattrocento Sans"/>
                <a:cs typeface="Quattrocento Sans"/>
                <a:sym typeface="Quattrocento Sans"/>
              </a:endParaRPr>
            </a:p>
          </p:txBody>
        </p:sp>
        <p:cxnSp>
          <p:nvCxnSpPr>
            <p:cNvPr id="482" name="Shape 482"/>
            <p:cNvCxnSpPr>
              <a:stCxn id="481" idx="1"/>
              <a:endCxn id="481" idx="3"/>
            </p:cNvCxnSpPr>
            <p:nvPr/>
          </p:nvCxnSpPr>
          <p:spPr>
            <a:xfrm>
              <a:off x="5351185" y="4560355"/>
              <a:ext cx="414300" cy="0"/>
            </a:xfrm>
            <a:prstGeom prst="straightConnector1">
              <a:avLst/>
            </a:prstGeom>
            <a:noFill/>
            <a:ln w="38100" cap="flat" cmpd="sng">
              <a:solidFill>
                <a:srgbClr val="E5B283"/>
              </a:solidFill>
              <a:prstDash val="solid"/>
              <a:round/>
              <a:headEnd type="none" w="med" len="med"/>
              <a:tailEnd type="none" w="med" len="med"/>
            </a:ln>
          </p:spPr>
        </p:cxnSp>
        <p:grpSp>
          <p:nvGrpSpPr>
            <p:cNvPr id="483" name="Shape 483"/>
            <p:cNvGrpSpPr/>
            <p:nvPr/>
          </p:nvGrpSpPr>
          <p:grpSpPr>
            <a:xfrm>
              <a:off x="5419366" y="4451894"/>
              <a:ext cx="280924" cy="90726"/>
              <a:chOff x="4525028" y="4450742"/>
              <a:chExt cx="280924" cy="90726"/>
            </a:xfrm>
          </p:grpSpPr>
          <p:sp>
            <p:nvSpPr>
              <p:cNvPr id="484" name="Shape 484"/>
              <p:cNvSpPr/>
              <p:nvPr/>
            </p:nvSpPr>
            <p:spPr>
              <a:xfrm>
                <a:off x="4525028" y="4450742"/>
                <a:ext cx="45718" cy="90725"/>
              </a:xfrm>
              <a:prstGeom prst="rect">
                <a:avLst/>
              </a:prstGeom>
              <a:solidFill>
                <a:srgbClr val="FFBF0C"/>
              </a:solidFill>
              <a:ln>
                <a:noFill/>
              </a:ln>
            </p:spPr>
            <p:txBody>
              <a:bodyPr lIns="91412" tIns="45694" rIns="91412" bIns="45694" anchor="ctr" anchorCtr="0">
                <a:noAutofit/>
              </a:bodyPr>
              <a:lstStyle/>
              <a:p>
                <a:pPr algn="ctr" defTabSz="932563">
                  <a:buClr>
                    <a:srgbClr val="FFFFFF"/>
                  </a:buClr>
                  <a:defRPr/>
                </a:pPr>
                <a:endParaRPr sz="1903">
                  <a:solidFill>
                    <a:srgbClr val="FFFFFF"/>
                  </a:solidFill>
                  <a:latin typeface="Quattrocento Sans"/>
                  <a:ea typeface="Quattrocento Sans"/>
                  <a:cs typeface="Quattrocento Sans"/>
                  <a:sym typeface="Quattrocento Sans"/>
                </a:endParaRPr>
              </a:p>
            </p:txBody>
          </p:sp>
          <p:sp>
            <p:nvSpPr>
              <p:cNvPr id="485" name="Shape 485"/>
              <p:cNvSpPr/>
              <p:nvPr/>
            </p:nvSpPr>
            <p:spPr>
              <a:xfrm>
                <a:off x="4567248" y="4486469"/>
                <a:ext cx="45718" cy="54999"/>
              </a:xfrm>
              <a:prstGeom prst="rect">
                <a:avLst/>
              </a:prstGeom>
              <a:solidFill>
                <a:srgbClr val="AF0D15"/>
              </a:solidFill>
              <a:ln>
                <a:noFill/>
              </a:ln>
            </p:spPr>
            <p:txBody>
              <a:bodyPr lIns="91412" tIns="45694" rIns="91412" bIns="45694" anchor="ctr" anchorCtr="0">
                <a:noAutofit/>
              </a:bodyPr>
              <a:lstStyle/>
              <a:p>
                <a:pPr algn="ctr" defTabSz="932563">
                  <a:buClr>
                    <a:srgbClr val="FFFFFF"/>
                  </a:buClr>
                  <a:defRPr/>
                </a:pPr>
                <a:endParaRPr sz="1903">
                  <a:solidFill>
                    <a:srgbClr val="FFFFFF"/>
                  </a:solidFill>
                  <a:latin typeface="Quattrocento Sans"/>
                  <a:ea typeface="Quattrocento Sans"/>
                  <a:cs typeface="Quattrocento Sans"/>
                  <a:sym typeface="Quattrocento Sans"/>
                </a:endParaRPr>
              </a:p>
            </p:txBody>
          </p:sp>
          <p:sp>
            <p:nvSpPr>
              <p:cNvPr id="486" name="Shape 486"/>
              <p:cNvSpPr/>
              <p:nvPr/>
            </p:nvSpPr>
            <p:spPr>
              <a:xfrm>
                <a:off x="4609162" y="4458767"/>
                <a:ext cx="45718" cy="82700"/>
              </a:xfrm>
              <a:prstGeom prst="rect">
                <a:avLst/>
              </a:prstGeom>
              <a:solidFill>
                <a:srgbClr val="EA080C"/>
              </a:solidFill>
              <a:ln>
                <a:noFill/>
              </a:ln>
            </p:spPr>
            <p:txBody>
              <a:bodyPr lIns="91412" tIns="45694" rIns="91412" bIns="45694" anchor="ctr" anchorCtr="0">
                <a:noAutofit/>
              </a:bodyPr>
              <a:lstStyle/>
              <a:p>
                <a:pPr algn="ctr" defTabSz="932563">
                  <a:buClr>
                    <a:srgbClr val="FFFFFF"/>
                  </a:buClr>
                  <a:defRPr/>
                </a:pPr>
                <a:endParaRPr sz="1903">
                  <a:solidFill>
                    <a:srgbClr val="FFFFFF"/>
                  </a:solidFill>
                  <a:latin typeface="Quattrocento Sans"/>
                  <a:ea typeface="Quattrocento Sans"/>
                  <a:cs typeface="Quattrocento Sans"/>
                  <a:sym typeface="Quattrocento Sans"/>
                </a:endParaRPr>
              </a:p>
            </p:txBody>
          </p:sp>
          <p:sp>
            <p:nvSpPr>
              <p:cNvPr id="487" name="Shape 487"/>
              <p:cNvSpPr/>
              <p:nvPr/>
            </p:nvSpPr>
            <p:spPr>
              <a:xfrm>
                <a:off x="4654810" y="4472437"/>
                <a:ext cx="49890" cy="69032"/>
              </a:xfrm>
              <a:prstGeom prst="rect">
                <a:avLst/>
              </a:prstGeom>
              <a:solidFill>
                <a:srgbClr val="F77D21"/>
              </a:solidFill>
              <a:ln>
                <a:noFill/>
              </a:ln>
            </p:spPr>
            <p:txBody>
              <a:bodyPr lIns="91412" tIns="45694" rIns="91412" bIns="45694" anchor="ctr" anchorCtr="0">
                <a:noAutofit/>
              </a:bodyPr>
              <a:lstStyle/>
              <a:p>
                <a:pPr algn="ctr" defTabSz="932563">
                  <a:buClr>
                    <a:srgbClr val="FFFFFF"/>
                  </a:buClr>
                  <a:defRPr/>
                </a:pPr>
                <a:endParaRPr sz="1903">
                  <a:solidFill>
                    <a:srgbClr val="FFFFFF"/>
                  </a:solidFill>
                  <a:latin typeface="Quattrocento Sans"/>
                  <a:ea typeface="Quattrocento Sans"/>
                  <a:cs typeface="Quattrocento Sans"/>
                  <a:sym typeface="Quattrocento Sans"/>
                </a:endParaRPr>
              </a:p>
            </p:txBody>
          </p:sp>
          <p:sp>
            <p:nvSpPr>
              <p:cNvPr id="488" name="Shape 488"/>
              <p:cNvSpPr/>
              <p:nvPr/>
            </p:nvSpPr>
            <p:spPr>
              <a:xfrm>
                <a:off x="4701785" y="4458767"/>
                <a:ext cx="52736" cy="82700"/>
              </a:xfrm>
              <a:prstGeom prst="rect">
                <a:avLst/>
              </a:prstGeom>
              <a:solidFill>
                <a:srgbClr val="FFBF0C"/>
              </a:solidFill>
              <a:ln>
                <a:noFill/>
              </a:ln>
            </p:spPr>
            <p:txBody>
              <a:bodyPr lIns="91412" tIns="45694" rIns="91412" bIns="45694" anchor="ctr" anchorCtr="0">
                <a:noAutofit/>
              </a:bodyPr>
              <a:lstStyle/>
              <a:p>
                <a:pPr algn="ctr" defTabSz="932563">
                  <a:buClr>
                    <a:srgbClr val="FFFFFF"/>
                  </a:buClr>
                  <a:defRPr/>
                </a:pPr>
                <a:endParaRPr sz="1903">
                  <a:solidFill>
                    <a:srgbClr val="FFFFFF"/>
                  </a:solidFill>
                  <a:latin typeface="Quattrocento Sans"/>
                  <a:ea typeface="Quattrocento Sans"/>
                  <a:cs typeface="Quattrocento Sans"/>
                  <a:sym typeface="Quattrocento Sans"/>
                </a:endParaRPr>
              </a:p>
            </p:txBody>
          </p:sp>
          <p:sp>
            <p:nvSpPr>
              <p:cNvPr id="489" name="Shape 489"/>
              <p:cNvSpPr/>
              <p:nvPr/>
            </p:nvSpPr>
            <p:spPr>
              <a:xfrm>
                <a:off x="4754655" y="4479500"/>
                <a:ext cx="51298" cy="61969"/>
              </a:xfrm>
              <a:prstGeom prst="rect">
                <a:avLst/>
              </a:prstGeom>
              <a:solidFill>
                <a:srgbClr val="B1141B"/>
              </a:solidFill>
              <a:ln>
                <a:noFill/>
              </a:ln>
            </p:spPr>
            <p:txBody>
              <a:bodyPr lIns="91412" tIns="45694" rIns="91412" bIns="45694" anchor="ctr" anchorCtr="0">
                <a:noAutofit/>
              </a:bodyPr>
              <a:lstStyle/>
              <a:p>
                <a:pPr algn="ctr" defTabSz="932563">
                  <a:buClr>
                    <a:srgbClr val="FFFFFF"/>
                  </a:buClr>
                  <a:defRPr/>
                </a:pPr>
                <a:endParaRPr sz="1903">
                  <a:solidFill>
                    <a:srgbClr val="FFFFFF"/>
                  </a:solidFill>
                  <a:latin typeface="Quattrocento Sans"/>
                  <a:ea typeface="Quattrocento Sans"/>
                  <a:cs typeface="Quattrocento Sans"/>
                  <a:sym typeface="Quattrocento Sans"/>
                </a:endParaRPr>
              </a:p>
            </p:txBody>
          </p:sp>
        </p:grpSp>
        <p:grpSp>
          <p:nvGrpSpPr>
            <p:cNvPr id="490" name="Shape 490"/>
            <p:cNvGrpSpPr/>
            <p:nvPr/>
          </p:nvGrpSpPr>
          <p:grpSpPr>
            <a:xfrm>
              <a:off x="5409758" y="4586922"/>
              <a:ext cx="280924" cy="90726"/>
              <a:chOff x="4525028" y="4450742"/>
              <a:chExt cx="280924" cy="90726"/>
            </a:xfrm>
          </p:grpSpPr>
          <p:sp>
            <p:nvSpPr>
              <p:cNvPr id="491" name="Shape 491"/>
              <p:cNvSpPr/>
              <p:nvPr/>
            </p:nvSpPr>
            <p:spPr>
              <a:xfrm>
                <a:off x="4525028" y="4450742"/>
                <a:ext cx="45718" cy="90725"/>
              </a:xfrm>
              <a:prstGeom prst="rect">
                <a:avLst/>
              </a:prstGeom>
              <a:solidFill>
                <a:srgbClr val="EA080C"/>
              </a:solidFill>
              <a:ln>
                <a:noFill/>
              </a:ln>
            </p:spPr>
            <p:txBody>
              <a:bodyPr lIns="91412" tIns="45694" rIns="91412" bIns="45694" anchor="ctr" anchorCtr="0">
                <a:noAutofit/>
              </a:bodyPr>
              <a:lstStyle/>
              <a:p>
                <a:pPr algn="ctr" defTabSz="932563">
                  <a:buClr>
                    <a:srgbClr val="FFFFFF"/>
                  </a:buClr>
                  <a:defRPr/>
                </a:pPr>
                <a:endParaRPr sz="1903">
                  <a:solidFill>
                    <a:srgbClr val="FFFFFF"/>
                  </a:solidFill>
                  <a:latin typeface="Quattrocento Sans"/>
                  <a:ea typeface="Quattrocento Sans"/>
                  <a:cs typeface="Quattrocento Sans"/>
                  <a:sym typeface="Quattrocento Sans"/>
                </a:endParaRPr>
              </a:p>
            </p:txBody>
          </p:sp>
          <p:sp>
            <p:nvSpPr>
              <p:cNvPr id="492" name="Shape 492"/>
              <p:cNvSpPr/>
              <p:nvPr/>
            </p:nvSpPr>
            <p:spPr>
              <a:xfrm>
                <a:off x="4567248" y="4486469"/>
                <a:ext cx="45718" cy="54999"/>
              </a:xfrm>
              <a:prstGeom prst="rect">
                <a:avLst/>
              </a:prstGeom>
              <a:solidFill>
                <a:srgbClr val="AF0D15"/>
              </a:solidFill>
              <a:ln>
                <a:noFill/>
              </a:ln>
            </p:spPr>
            <p:txBody>
              <a:bodyPr lIns="91412" tIns="45694" rIns="91412" bIns="45694" anchor="ctr" anchorCtr="0">
                <a:noAutofit/>
              </a:bodyPr>
              <a:lstStyle/>
              <a:p>
                <a:pPr algn="ctr" defTabSz="932563">
                  <a:buClr>
                    <a:srgbClr val="FFFFFF"/>
                  </a:buClr>
                  <a:defRPr/>
                </a:pPr>
                <a:endParaRPr sz="1903">
                  <a:solidFill>
                    <a:srgbClr val="FFFFFF"/>
                  </a:solidFill>
                  <a:latin typeface="Quattrocento Sans"/>
                  <a:ea typeface="Quattrocento Sans"/>
                  <a:cs typeface="Quattrocento Sans"/>
                  <a:sym typeface="Quattrocento Sans"/>
                </a:endParaRPr>
              </a:p>
            </p:txBody>
          </p:sp>
          <p:sp>
            <p:nvSpPr>
              <p:cNvPr id="493" name="Shape 493"/>
              <p:cNvSpPr/>
              <p:nvPr/>
            </p:nvSpPr>
            <p:spPr>
              <a:xfrm>
                <a:off x="4609162" y="4458767"/>
                <a:ext cx="45718" cy="82700"/>
              </a:xfrm>
              <a:prstGeom prst="rect">
                <a:avLst/>
              </a:prstGeom>
              <a:solidFill>
                <a:srgbClr val="FFBF0C"/>
              </a:solidFill>
              <a:ln>
                <a:noFill/>
              </a:ln>
            </p:spPr>
            <p:txBody>
              <a:bodyPr lIns="91412" tIns="45694" rIns="91412" bIns="45694" anchor="ctr" anchorCtr="0">
                <a:noAutofit/>
              </a:bodyPr>
              <a:lstStyle/>
              <a:p>
                <a:pPr algn="ctr" defTabSz="932563">
                  <a:buClr>
                    <a:srgbClr val="FFFFFF"/>
                  </a:buClr>
                  <a:defRPr/>
                </a:pPr>
                <a:endParaRPr sz="1903">
                  <a:solidFill>
                    <a:srgbClr val="FFFFFF"/>
                  </a:solidFill>
                  <a:latin typeface="Quattrocento Sans"/>
                  <a:ea typeface="Quattrocento Sans"/>
                  <a:cs typeface="Quattrocento Sans"/>
                  <a:sym typeface="Quattrocento Sans"/>
                </a:endParaRPr>
              </a:p>
            </p:txBody>
          </p:sp>
          <p:sp>
            <p:nvSpPr>
              <p:cNvPr id="494" name="Shape 494"/>
              <p:cNvSpPr/>
              <p:nvPr/>
            </p:nvSpPr>
            <p:spPr>
              <a:xfrm>
                <a:off x="4654810" y="4472437"/>
                <a:ext cx="49890" cy="69032"/>
              </a:xfrm>
              <a:prstGeom prst="rect">
                <a:avLst/>
              </a:prstGeom>
              <a:solidFill>
                <a:srgbClr val="EA080C"/>
              </a:solidFill>
              <a:ln>
                <a:noFill/>
              </a:ln>
            </p:spPr>
            <p:txBody>
              <a:bodyPr lIns="91412" tIns="45694" rIns="91412" bIns="45694" anchor="ctr" anchorCtr="0">
                <a:noAutofit/>
              </a:bodyPr>
              <a:lstStyle/>
              <a:p>
                <a:pPr algn="ctr" defTabSz="932563">
                  <a:buClr>
                    <a:srgbClr val="FFFFFF"/>
                  </a:buClr>
                  <a:defRPr/>
                </a:pPr>
                <a:endParaRPr sz="1903">
                  <a:solidFill>
                    <a:srgbClr val="FFFFFF"/>
                  </a:solidFill>
                  <a:latin typeface="Quattrocento Sans"/>
                  <a:ea typeface="Quattrocento Sans"/>
                  <a:cs typeface="Quattrocento Sans"/>
                  <a:sym typeface="Quattrocento Sans"/>
                </a:endParaRPr>
              </a:p>
            </p:txBody>
          </p:sp>
          <p:sp>
            <p:nvSpPr>
              <p:cNvPr id="495" name="Shape 495"/>
              <p:cNvSpPr/>
              <p:nvPr/>
            </p:nvSpPr>
            <p:spPr>
              <a:xfrm>
                <a:off x="4701785" y="4458767"/>
                <a:ext cx="52736" cy="82700"/>
              </a:xfrm>
              <a:prstGeom prst="rect">
                <a:avLst/>
              </a:prstGeom>
              <a:solidFill>
                <a:srgbClr val="AF0D15"/>
              </a:solidFill>
              <a:ln>
                <a:noFill/>
              </a:ln>
            </p:spPr>
            <p:txBody>
              <a:bodyPr lIns="91412" tIns="45694" rIns="91412" bIns="45694" anchor="ctr" anchorCtr="0">
                <a:noAutofit/>
              </a:bodyPr>
              <a:lstStyle/>
              <a:p>
                <a:pPr algn="ctr" defTabSz="932563">
                  <a:buClr>
                    <a:srgbClr val="FFFFFF"/>
                  </a:buClr>
                  <a:defRPr/>
                </a:pPr>
                <a:endParaRPr sz="1903">
                  <a:solidFill>
                    <a:srgbClr val="FFFFFF"/>
                  </a:solidFill>
                  <a:latin typeface="Quattrocento Sans"/>
                  <a:ea typeface="Quattrocento Sans"/>
                  <a:cs typeface="Quattrocento Sans"/>
                  <a:sym typeface="Quattrocento Sans"/>
                </a:endParaRPr>
              </a:p>
            </p:txBody>
          </p:sp>
          <p:sp>
            <p:nvSpPr>
              <p:cNvPr id="496" name="Shape 496"/>
              <p:cNvSpPr/>
              <p:nvPr/>
            </p:nvSpPr>
            <p:spPr>
              <a:xfrm>
                <a:off x="4754655" y="4479500"/>
                <a:ext cx="51298" cy="61969"/>
              </a:xfrm>
              <a:prstGeom prst="rect">
                <a:avLst/>
              </a:prstGeom>
              <a:solidFill>
                <a:srgbClr val="F77D21"/>
              </a:solidFill>
              <a:ln>
                <a:noFill/>
              </a:ln>
            </p:spPr>
            <p:txBody>
              <a:bodyPr lIns="91412" tIns="45694" rIns="91412" bIns="45694" anchor="ctr" anchorCtr="0">
                <a:noAutofit/>
              </a:bodyPr>
              <a:lstStyle/>
              <a:p>
                <a:pPr algn="ctr" defTabSz="932563">
                  <a:buClr>
                    <a:srgbClr val="FFFFFF"/>
                  </a:buClr>
                  <a:defRPr/>
                </a:pPr>
                <a:endParaRPr sz="1903">
                  <a:solidFill>
                    <a:srgbClr val="FFFFFF"/>
                  </a:solidFill>
                  <a:latin typeface="Quattrocento Sans"/>
                  <a:ea typeface="Quattrocento Sans"/>
                  <a:cs typeface="Quattrocento Sans"/>
                  <a:sym typeface="Quattrocento Sans"/>
                </a:endParaRPr>
              </a:p>
            </p:txBody>
          </p:sp>
        </p:grpSp>
        <p:sp>
          <p:nvSpPr>
            <p:cNvPr id="497" name="Shape 497"/>
            <p:cNvSpPr/>
            <p:nvPr/>
          </p:nvSpPr>
          <p:spPr>
            <a:xfrm>
              <a:off x="6295358" y="5012985"/>
              <a:ext cx="355773" cy="158013"/>
            </a:xfrm>
            <a:prstGeom prst="trapezoid">
              <a:avLst>
                <a:gd name="adj" fmla="val 25000"/>
              </a:avLst>
            </a:prstGeom>
            <a:solidFill>
              <a:srgbClr val="E8EAE7"/>
            </a:solidFill>
            <a:ln>
              <a:noFill/>
            </a:ln>
          </p:spPr>
          <p:txBody>
            <a:bodyPr lIns="91412" tIns="45694" rIns="91412" bIns="45694" anchor="ctr" anchorCtr="0">
              <a:noAutofit/>
            </a:bodyPr>
            <a:lstStyle/>
            <a:p>
              <a:pPr algn="ctr" defTabSz="932563">
                <a:buClr>
                  <a:srgbClr val="FFFFFF"/>
                </a:buClr>
                <a:defRPr/>
              </a:pPr>
              <a:endParaRPr sz="1903">
                <a:solidFill>
                  <a:srgbClr val="FFFFFF"/>
                </a:solidFill>
                <a:latin typeface="Quattrocento Sans"/>
                <a:ea typeface="Quattrocento Sans"/>
                <a:cs typeface="Quattrocento Sans"/>
                <a:sym typeface="Quattrocento Sans"/>
              </a:endParaRPr>
            </a:p>
          </p:txBody>
        </p:sp>
        <p:sp>
          <p:nvSpPr>
            <p:cNvPr id="498" name="Shape 498"/>
            <p:cNvSpPr/>
            <p:nvPr/>
          </p:nvSpPr>
          <p:spPr>
            <a:xfrm>
              <a:off x="6410244" y="4813926"/>
              <a:ext cx="137887" cy="211697"/>
            </a:xfrm>
            <a:prstGeom prst="rect">
              <a:avLst/>
            </a:prstGeom>
            <a:solidFill>
              <a:srgbClr val="E8EAE7"/>
            </a:solidFill>
            <a:ln>
              <a:noFill/>
            </a:ln>
          </p:spPr>
          <p:txBody>
            <a:bodyPr lIns="91412" tIns="45694" rIns="91412" bIns="45694" anchor="ctr" anchorCtr="0">
              <a:noAutofit/>
            </a:bodyPr>
            <a:lstStyle/>
            <a:p>
              <a:pPr algn="ctr" defTabSz="932563">
                <a:buClr>
                  <a:srgbClr val="FFFFFF"/>
                </a:buClr>
                <a:defRPr/>
              </a:pPr>
              <a:endParaRPr sz="1903">
                <a:solidFill>
                  <a:srgbClr val="FFFFFF"/>
                </a:solidFill>
                <a:latin typeface="Quattrocento Sans"/>
                <a:ea typeface="Quattrocento Sans"/>
                <a:cs typeface="Quattrocento Sans"/>
                <a:sym typeface="Quattrocento Sans"/>
              </a:endParaRPr>
            </a:p>
          </p:txBody>
        </p:sp>
      </p:grpSp>
      <p:sp>
        <p:nvSpPr>
          <p:cNvPr id="3" name="Text Placeholder 2">
            <a:extLst>
              <a:ext uri="{FF2B5EF4-FFF2-40B4-BE49-F238E27FC236}">
                <a16:creationId xmlns:a16="http://schemas.microsoft.com/office/drawing/2014/main" id="{5D8F9539-2C4E-4EB1-B7C8-56F987725E24}"/>
              </a:ext>
            </a:extLst>
          </p:cNvPr>
          <p:cNvSpPr>
            <a:spLocks noGrp="1"/>
          </p:cNvSpPr>
          <p:nvPr>
            <p:ph type="body" sz="quarter" idx="10"/>
          </p:nvPr>
        </p:nvSpPr>
        <p:spPr>
          <a:xfrm>
            <a:off x="274638" y="1212850"/>
            <a:ext cx="11887200" cy="1735860"/>
          </a:xfrm>
        </p:spPr>
        <p:txBody>
          <a:bodyPr/>
          <a:lstStyle/>
          <a:p>
            <a:r>
              <a:rPr lang="en-US" sz="2400" dirty="0"/>
              <a:t>VMs are single, isolated entities residing on the same host</a:t>
            </a:r>
          </a:p>
          <a:p>
            <a:r>
              <a:rPr lang="en-US" sz="2400" dirty="0"/>
              <a:t>VMs don’t share resources</a:t>
            </a:r>
          </a:p>
          <a:p>
            <a:r>
              <a:rPr lang="en-US" sz="2400" dirty="0"/>
              <a:t>Each supports a full operating system</a:t>
            </a:r>
          </a:p>
          <a:p>
            <a:r>
              <a:rPr lang="en-US" sz="2400" dirty="0"/>
              <a:t>Think of single houses on a block</a:t>
            </a:r>
          </a:p>
        </p:txBody>
      </p:sp>
      <p:sp>
        <p:nvSpPr>
          <p:cNvPr id="499" name="Shape 499"/>
          <p:cNvSpPr txBox="1">
            <a:spLocks noGrp="1"/>
          </p:cNvSpPr>
          <p:nvPr>
            <p:ph type="title"/>
          </p:nvPr>
        </p:nvSpPr>
        <p:spPr>
          <a:prstGeom prst="rect">
            <a:avLst/>
          </a:prstGeom>
          <a:noFill/>
          <a:ln>
            <a:noFill/>
          </a:ln>
        </p:spPr>
        <p:txBody>
          <a:bodyPr vert="horz" wrap="square" lIns="182849" tIns="91412" rIns="91412" bIns="91412" rtlCol="0" anchor="t" anchorCtr="0">
            <a:noAutofit/>
          </a:bodyPr>
          <a:lstStyle/>
          <a:p>
            <a:pPr>
              <a:spcBef>
                <a:spcPts val="0"/>
              </a:spcBef>
              <a:buClr>
                <a:schemeClr val="dk2"/>
              </a:buClr>
              <a:buSzPct val="25000"/>
            </a:pPr>
            <a:r>
              <a:rPr lang="en-US" dirty="0">
                <a:solidFill>
                  <a:schemeClr val="accent3"/>
                </a:solidFill>
              </a:rPr>
              <a:t>VM </a:t>
            </a:r>
            <a:r>
              <a:rPr lang="en">
                <a:solidFill>
                  <a:schemeClr val="accent3"/>
                </a:solidFill>
              </a:rPr>
              <a:t>vs. Container</a:t>
            </a:r>
            <a:endParaRPr lang="en" dirty="0">
              <a:solidFill>
                <a:schemeClr val="accent3"/>
              </a:solidFill>
              <a:latin typeface="Quattrocento Sans"/>
              <a:ea typeface="Quattrocento Sans"/>
              <a:cs typeface="Quattrocento Sans"/>
              <a:sym typeface="Quattrocento Sans"/>
            </a:endParaRPr>
          </a:p>
        </p:txBody>
      </p:sp>
      <p:sp>
        <p:nvSpPr>
          <p:cNvPr id="500" name="Shape 500"/>
          <p:cNvSpPr/>
          <p:nvPr/>
        </p:nvSpPr>
        <p:spPr>
          <a:xfrm rot="-5400000">
            <a:off x="4652748" y="5463973"/>
            <a:ext cx="1112992" cy="195234"/>
          </a:xfrm>
          <a:prstGeom prst="bentArrow">
            <a:avLst>
              <a:gd name="adj1" fmla="val 17120"/>
              <a:gd name="adj2" fmla="val 11051"/>
              <a:gd name="adj3" fmla="val 0"/>
              <a:gd name="adj4" fmla="val 43750"/>
            </a:avLst>
          </a:prstGeom>
          <a:solidFill>
            <a:schemeClr val="accent1"/>
          </a:solidFill>
          <a:ln>
            <a:noFill/>
          </a:ln>
        </p:spPr>
        <p:txBody>
          <a:bodyPr lIns="91412" tIns="45694" rIns="91412" bIns="45694" anchor="ctr" anchorCtr="0">
            <a:noAutofit/>
          </a:bodyPr>
          <a:lstStyle/>
          <a:p>
            <a:pPr algn="ctr" defTabSz="932563">
              <a:buClr>
                <a:srgbClr val="FFFFFF"/>
              </a:buClr>
              <a:defRPr/>
            </a:pPr>
            <a:endParaRPr sz="1903">
              <a:solidFill>
                <a:srgbClr val="008EC0"/>
              </a:solidFill>
              <a:latin typeface="Quattrocento Sans"/>
              <a:ea typeface="Quattrocento Sans"/>
              <a:cs typeface="Quattrocento Sans"/>
              <a:sym typeface="Quattrocento Sans"/>
            </a:endParaRPr>
          </a:p>
        </p:txBody>
      </p:sp>
      <p:sp>
        <p:nvSpPr>
          <p:cNvPr id="501" name="Shape 501"/>
          <p:cNvSpPr/>
          <p:nvPr/>
        </p:nvSpPr>
        <p:spPr>
          <a:xfrm rot="5400000">
            <a:off x="5130050" y="6190730"/>
            <a:ext cx="403430" cy="195234"/>
          </a:xfrm>
          <a:prstGeom prst="bentArrow">
            <a:avLst>
              <a:gd name="adj1" fmla="val 17120"/>
              <a:gd name="adj2" fmla="val 12997"/>
              <a:gd name="adj3" fmla="val 0"/>
              <a:gd name="adj4" fmla="val 43750"/>
            </a:avLst>
          </a:prstGeom>
          <a:solidFill>
            <a:schemeClr val="accent1"/>
          </a:solidFill>
          <a:ln>
            <a:noFill/>
          </a:ln>
        </p:spPr>
        <p:txBody>
          <a:bodyPr lIns="91412" tIns="45694" rIns="91412" bIns="45694" anchor="ctr" anchorCtr="0">
            <a:noAutofit/>
          </a:bodyPr>
          <a:lstStyle/>
          <a:p>
            <a:pPr algn="ctr" defTabSz="932563">
              <a:buClr>
                <a:srgbClr val="FFFFFF"/>
              </a:buClr>
              <a:defRPr/>
            </a:pPr>
            <a:endParaRPr sz="1903">
              <a:solidFill>
                <a:srgbClr val="008EC0"/>
              </a:solidFill>
              <a:latin typeface="Quattrocento Sans"/>
              <a:ea typeface="Quattrocento Sans"/>
              <a:cs typeface="Quattrocento Sans"/>
              <a:sym typeface="Quattrocento Sans"/>
            </a:endParaRPr>
          </a:p>
        </p:txBody>
      </p:sp>
      <p:cxnSp>
        <p:nvCxnSpPr>
          <p:cNvPr id="502" name="Shape 502"/>
          <p:cNvCxnSpPr/>
          <p:nvPr/>
        </p:nvCxnSpPr>
        <p:spPr>
          <a:xfrm>
            <a:off x="5117668" y="5014236"/>
            <a:ext cx="63299" cy="0"/>
          </a:xfrm>
          <a:prstGeom prst="straightConnector1">
            <a:avLst/>
          </a:prstGeom>
          <a:noFill/>
          <a:ln w="38100" cap="flat" cmpd="sng">
            <a:solidFill>
              <a:schemeClr val="dk1"/>
            </a:solidFill>
            <a:prstDash val="solid"/>
            <a:round/>
            <a:headEnd type="none" w="med" len="med"/>
            <a:tailEnd type="none" w="med" len="med"/>
          </a:ln>
        </p:spPr>
      </p:cxnSp>
      <p:cxnSp>
        <p:nvCxnSpPr>
          <p:cNvPr id="503" name="Shape 503"/>
          <p:cNvCxnSpPr/>
          <p:nvPr/>
        </p:nvCxnSpPr>
        <p:spPr>
          <a:xfrm>
            <a:off x="6772882" y="4756212"/>
            <a:ext cx="697788" cy="0"/>
          </a:xfrm>
          <a:prstGeom prst="straightConnector1">
            <a:avLst/>
          </a:prstGeom>
          <a:noFill/>
          <a:ln w="38100" cap="sq" cmpd="sng">
            <a:solidFill>
              <a:srgbClr val="FFBF0C"/>
            </a:solidFill>
            <a:prstDash val="solid"/>
            <a:miter/>
            <a:headEnd type="none" w="med" len="med"/>
            <a:tailEnd type="none" w="med" len="med"/>
          </a:ln>
        </p:spPr>
      </p:cxnSp>
      <p:cxnSp>
        <p:nvCxnSpPr>
          <p:cNvPr id="504" name="Shape 504"/>
          <p:cNvCxnSpPr/>
          <p:nvPr/>
        </p:nvCxnSpPr>
        <p:spPr>
          <a:xfrm>
            <a:off x="6752344" y="4756214"/>
            <a:ext cx="0" cy="996566"/>
          </a:xfrm>
          <a:prstGeom prst="straightConnector1">
            <a:avLst/>
          </a:prstGeom>
          <a:noFill/>
          <a:ln w="38100" cap="sq" cmpd="sng">
            <a:solidFill>
              <a:srgbClr val="FFBF0C"/>
            </a:solidFill>
            <a:prstDash val="solid"/>
            <a:miter/>
            <a:headEnd type="none" w="med" len="med"/>
            <a:tailEnd type="none" w="med" len="med"/>
          </a:ln>
        </p:spPr>
      </p:cxnSp>
      <p:cxnSp>
        <p:nvCxnSpPr>
          <p:cNvPr id="505" name="Shape 505"/>
          <p:cNvCxnSpPr/>
          <p:nvPr/>
        </p:nvCxnSpPr>
        <p:spPr>
          <a:xfrm>
            <a:off x="6117392" y="5775244"/>
            <a:ext cx="1556374" cy="0"/>
          </a:xfrm>
          <a:prstGeom prst="straightConnector1">
            <a:avLst/>
          </a:prstGeom>
          <a:noFill/>
          <a:ln w="38100" cap="sq" cmpd="sng">
            <a:solidFill>
              <a:srgbClr val="FFBF0C"/>
            </a:solidFill>
            <a:prstDash val="solid"/>
            <a:miter/>
            <a:headEnd type="none" w="med" len="med"/>
            <a:tailEnd type="none" w="med" len="med"/>
          </a:ln>
        </p:spPr>
      </p:cxnSp>
      <p:cxnSp>
        <p:nvCxnSpPr>
          <p:cNvPr id="506" name="Shape 506"/>
          <p:cNvCxnSpPr/>
          <p:nvPr/>
        </p:nvCxnSpPr>
        <p:spPr>
          <a:xfrm>
            <a:off x="7472136" y="4710205"/>
            <a:ext cx="132" cy="15630"/>
          </a:xfrm>
          <a:prstGeom prst="straightConnector1">
            <a:avLst/>
          </a:prstGeom>
          <a:noFill/>
          <a:ln w="38100" cap="sq" cmpd="sng">
            <a:solidFill>
              <a:srgbClr val="FFBF0C"/>
            </a:solidFill>
            <a:prstDash val="solid"/>
            <a:miter/>
            <a:headEnd type="none" w="med" len="med"/>
            <a:tailEnd type="none" w="med" len="med"/>
          </a:ln>
        </p:spPr>
      </p:cxnSp>
      <p:cxnSp>
        <p:nvCxnSpPr>
          <p:cNvPr id="507" name="Shape 507"/>
          <p:cNvCxnSpPr/>
          <p:nvPr/>
        </p:nvCxnSpPr>
        <p:spPr>
          <a:xfrm>
            <a:off x="7673767" y="5729017"/>
            <a:ext cx="132" cy="15630"/>
          </a:xfrm>
          <a:prstGeom prst="straightConnector1">
            <a:avLst/>
          </a:prstGeom>
          <a:noFill/>
          <a:ln w="38100" cap="sq" cmpd="sng">
            <a:solidFill>
              <a:srgbClr val="FFBF0C"/>
            </a:solidFill>
            <a:prstDash val="solid"/>
            <a:miter/>
            <a:headEnd type="none" w="med" len="med"/>
            <a:tailEnd type="none" w="med" len="med"/>
          </a:ln>
        </p:spPr>
      </p:cxnSp>
      <p:cxnSp>
        <p:nvCxnSpPr>
          <p:cNvPr id="508" name="Shape 508"/>
          <p:cNvCxnSpPr/>
          <p:nvPr/>
        </p:nvCxnSpPr>
        <p:spPr>
          <a:xfrm>
            <a:off x="6117393" y="5782938"/>
            <a:ext cx="0" cy="691404"/>
          </a:xfrm>
          <a:prstGeom prst="straightConnector1">
            <a:avLst/>
          </a:prstGeom>
          <a:noFill/>
          <a:ln w="38100" cap="sq" cmpd="sng">
            <a:solidFill>
              <a:srgbClr val="FFBF0C"/>
            </a:solidFill>
            <a:prstDash val="solid"/>
            <a:miter/>
            <a:headEnd type="none" w="med" len="med"/>
            <a:tailEnd type="none" w="med" len="med"/>
          </a:ln>
        </p:spPr>
      </p:cxnSp>
      <p:sp>
        <p:nvSpPr>
          <p:cNvPr id="509" name="Shape 509"/>
          <p:cNvSpPr/>
          <p:nvPr/>
        </p:nvSpPr>
        <p:spPr>
          <a:xfrm rot="-5400000">
            <a:off x="3992927" y="5339534"/>
            <a:ext cx="1361875" cy="195234"/>
          </a:xfrm>
          <a:prstGeom prst="bentArrow">
            <a:avLst>
              <a:gd name="adj1" fmla="val 17120"/>
              <a:gd name="adj2" fmla="val 11051"/>
              <a:gd name="adj3" fmla="val 0"/>
              <a:gd name="adj4" fmla="val 43750"/>
            </a:avLst>
          </a:prstGeom>
          <a:solidFill>
            <a:srgbClr val="C00000"/>
          </a:solidFill>
          <a:ln>
            <a:noFill/>
          </a:ln>
        </p:spPr>
        <p:txBody>
          <a:bodyPr lIns="91412" tIns="45694" rIns="91412" bIns="45694" anchor="ctr" anchorCtr="0">
            <a:noAutofit/>
          </a:bodyPr>
          <a:lstStyle/>
          <a:p>
            <a:pPr algn="ctr" defTabSz="932563">
              <a:buClr>
                <a:srgbClr val="FFFFFF"/>
              </a:buClr>
              <a:defRPr/>
            </a:pPr>
            <a:endParaRPr sz="1903">
              <a:solidFill>
                <a:srgbClr val="008EC0"/>
              </a:solidFill>
              <a:latin typeface="Quattrocento Sans"/>
              <a:ea typeface="Quattrocento Sans"/>
              <a:cs typeface="Quattrocento Sans"/>
              <a:sym typeface="Quattrocento Sans"/>
            </a:endParaRPr>
          </a:p>
        </p:txBody>
      </p:sp>
      <p:sp>
        <p:nvSpPr>
          <p:cNvPr id="510" name="Shape 510"/>
          <p:cNvSpPr/>
          <p:nvPr/>
        </p:nvSpPr>
        <p:spPr>
          <a:xfrm rot="5400000">
            <a:off x="4594671" y="6190730"/>
            <a:ext cx="403430" cy="195234"/>
          </a:xfrm>
          <a:prstGeom prst="bentArrow">
            <a:avLst>
              <a:gd name="adj1" fmla="val 17120"/>
              <a:gd name="adj2" fmla="val 12997"/>
              <a:gd name="adj3" fmla="val 0"/>
              <a:gd name="adj4" fmla="val 43750"/>
            </a:avLst>
          </a:prstGeom>
          <a:solidFill>
            <a:srgbClr val="C00000"/>
          </a:solidFill>
          <a:ln>
            <a:noFill/>
          </a:ln>
        </p:spPr>
        <p:txBody>
          <a:bodyPr lIns="91412" tIns="45694" rIns="91412" bIns="45694" anchor="ctr" anchorCtr="0">
            <a:noAutofit/>
          </a:bodyPr>
          <a:lstStyle/>
          <a:p>
            <a:pPr algn="ctr" defTabSz="932563">
              <a:buClr>
                <a:srgbClr val="FFFFFF"/>
              </a:buClr>
              <a:defRPr/>
            </a:pPr>
            <a:endParaRPr sz="1903">
              <a:solidFill>
                <a:srgbClr val="008EC0"/>
              </a:solidFill>
              <a:latin typeface="Quattrocento Sans"/>
              <a:ea typeface="Quattrocento Sans"/>
              <a:cs typeface="Quattrocento Sans"/>
              <a:sym typeface="Quattrocento Sans"/>
            </a:endParaRPr>
          </a:p>
        </p:txBody>
      </p:sp>
      <p:grpSp>
        <p:nvGrpSpPr>
          <p:cNvPr id="511" name="Shape 511"/>
          <p:cNvGrpSpPr/>
          <p:nvPr/>
        </p:nvGrpSpPr>
        <p:grpSpPr>
          <a:xfrm>
            <a:off x="5259737" y="6171524"/>
            <a:ext cx="281116" cy="443378"/>
            <a:chOff x="5259600" y="6171902"/>
            <a:chExt cx="281156" cy="443441"/>
          </a:xfrm>
        </p:grpSpPr>
        <p:grpSp>
          <p:nvGrpSpPr>
            <p:cNvPr id="512" name="Shape 512"/>
            <p:cNvGrpSpPr/>
            <p:nvPr/>
          </p:nvGrpSpPr>
          <p:grpSpPr>
            <a:xfrm>
              <a:off x="5259600" y="6334188"/>
              <a:ext cx="281156" cy="281156"/>
              <a:chOff x="5324817" y="3096500"/>
              <a:chExt cx="281156" cy="281156"/>
            </a:xfrm>
          </p:grpSpPr>
          <p:sp>
            <p:nvSpPr>
              <p:cNvPr id="513" name="Shape 513"/>
              <p:cNvSpPr/>
              <p:nvPr/>
            </p:nvSpPr>
            <p:spPr>
              <a:xfrm>
                <a:off x="5324817" y="3096500"/>
                <a:ext cx="281156" cy="281156"/>
              </a:xfrm>
              <a:prstGeom prst="ellipse">
                <a:avLst/>
              </a:prstGeom>
              <a:noFill/>
              <a:ln w="38100" cap="flat" cmpd="sng">
                <a:solidFill>
                  <a:srgbClr val="00B0F0"/>
                </a:solidFill>
                <a:prstDash val="solid"/>
                <a:round/>
                <a:headEnd type="none" w="med" len="med"/>
                <a:tailEnd type="none" w="med" len="med"/>
              </a:ln>
            </p:spPr>
            <p:txBody>
              <a:bodyPr lIns="91412" tIns="45694" rIns="91412" bIns="45694" anchor="ctr" anchorCtr="0">
                <a:noAutofit/>
              </a:bodyPr>
              <a:lstStyle/>
              <a:p>
                <a:pPr algn="ctr" defTabSz="932563">
                  <a:buClr>
                    <a:srgbClr val="FFFFFF"/>
                  </a:buClr>
                  <a:defRPr/>
                </a:pPr>
                <a:endParaRPr sz="1903">
                  <a:solidFill>
                    <a:srgbClr val="FFFFFF"/>
                  </a:solidFill>
                  <a:latin typeface="Quattrocento Sans"/>
                  <a:ea typeface="Quattrocento Sans"/>
                  <a:cs typeface="Quattrocento Sans"/>
                  <a:sym typeface="Quattrocento Sans"/>
                </a:endParaRPr>
              </a:p>
            </p:txBody>
          </p:sp>
          <p:cxnSp>
            <p:nvCxnSpPr>
              <p:cNvPr id="514" name="Shape 514"/>
              <p:cNvCxnSpPr>
                <a:stCxn id="513" idx="1"/>
                <a:endCxn id="513" idx="5"/>
              </p:cNvCxnSpPr>
              <p:nvPr/>
            </p:nvCxnSpPr>
            <p:spPr>
              <a:xfrm>
                <a:off x="5365992" y="3137674"/>
                <a:ext cx="198900" cy="198900"/>
              </a:xfrm>
              <a:prstGeom prst="straightConnector1">
                <a:avLst/>
              </a:prstGeom>
              <a:noFill/>
              <a:ln w="19050" cap="flat" cmpd="sng">
                <a:solidFill>
                  <a:srgbClr val="00B0F0"/>
                </a:solidFill>
                <a:prstDash val="solid"/>
                <a:round/>
                <a:headEnd type="none" w="med" len="med"/>
                <a:tailEnd type="none" w="med" len="med"/>
              </a:ln>
            </p:spPr>
          </p:cxnSp>
          <p:cxnSp>
            <p:nvCxnSpPr>
              <p:cNvPr id="515" name="Shape 515"/>
              <p:cNvCxnSpPr>
                <a:stCxn id="513" idx="3"/>
                <a:endCxn id="513" idx="7"/>
              </p:cNvCxnSpPr>
              <p:nvPr/>
            </p:nvCxnSpPr>
            <p:spPr>
              <a:xfrm rot="10800000" flipH="1">
                <a:off x="5365992" y="3137581"/>
                <a:ext cx="198900" cy="198900"/>
              </a:xfrm>
              <a:prstGeom prst="straightConnector1">
                <a:avLst/>
              </a:prstGeom>
              <a:noFill/>
              <a:ln w="19050" cap="flat" cmpd="sng">
                <a:solidFill>
                  <a:srgbClr val="00B0F0"/>
                </a:solidFill>
                <a:prstDash val="solid"/>
                <a:round/>
                <a:headEnd type="none" w="med" len="med"/>
                <a:tailEnd type="none" w="med" len="med"/>
              </a:ln>
            </p:spPr>
          </p:cxnSp>
          <p:sp>
            <p:nvSpPr>
              <p:cNvPr id="516" name="Shape 516"/>
              <p:cNvSpPr/>
              <p:nvPr/>
            </p:nvSpPr>
            <p:spPr>
              <a:xfrm>
                <a:off x="5432960" y="3204642"/>
                <a:ext cx="64870" cy="64870"/>
              </a:xfrm>
              <a:prstGeom prst="ellipse">
                <a:avLst/>
              </a:prstGeom>
              <a:solidFill>
                <a:srgbClr val="3C3C3C"/>
              </a:solidFill>
              <a:ln w="25400" cap="flat" cmpd="sng">
                <a:solidFill>
                  <a:srgbClr val="00B0F0"/>
                </a:solidFill>
                <a:prstDash val="solid"/>
                <a:round/>
                <a:headEnd type="none" w="med" len="med"/>
                <a:tailEnd type="none" w="med" len="med"/>
              </a:ln>
            </p:spPr>
            <p:txBody>
              <a:bodyPr lIns="91412" tIns="45694" rIns="91412" bIns="45694" anchor="ctr" anchorCtr="0">
                <a:noAutofit/>
              </a:bodyPr>
              <a:lstStyle/>
              <a:p>
                <a:pPr algn="ctr" defTabSz="932563">
                  <a:buClr>
                    <a:srgbClr val="FFFFFF"/>
                  </a:buClr>
                  <a:defRPr/>
                </a:pPr>
                <a:endParaRPr sz="1903">
                  <a:solidFill>
                    <a:srgbClr val="FFFFFF"/>
                  </a:solidFill>
                  <a:latin typeface="Quattrocento Sans"/>
                  <a:ea typeface="Quattrocento Sans"/>
                  <a:cs typeface="Quattrocento Sans"/>
                  <a:sym typeface="Quattrocento Sans"/>
                </a:endParaRPr>
              </a:p>
            </p:txBody>
          </p:sp>
        </p:grpSp>
        <p:grpSp>
          <p:nvGrpSpPr>
            <p:cNvPr id="517" name="Shape 517"/>
            <p:cNvGrpSpPr/>
            <p:nvPr/>
          </p:nvGrpSpPr>
          <p:grpSpPr>
            <a:xfrm>
              <a:off x="5438504" y="6171902"/>
              <a:ext cx="91880" cy="121478"/>
              <a:chOff x="7708" y="496"/>
              <a:chExt cx="713" cy="943"/>
            </a:xfrm>
          </p:grpSpPr>
          <p:sp>
            <p:nvSpPr>
              <p:cNvPr id="518" name="Shape 518"/>
              <p:cNvSpPr/>
              <p:nvPr/>
            </p:nvSpPr>
            <p:spPr>
              <a:xfrm>
                <a:off x="8065" y="496"/>
                <a:ext cx="0" cy="0"/>
              </a:xfrm>
              <a:custGeom>
                <a:avLst/>
                <a:gdLst/>
                <a:ahLst/>
                <a:cxnLst/>
                <a:rect l="0" t="0" r="0" b="0"/>
                <a:pathLst>
                  <a:path w="120000" h="120000" extrusionOk="0">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lose/>
                  </a:path>
                </a:pathLst>
              </a:custGeom>
              <a:solidFill>
                <a:schemeClr val="dk1"/>
              </a:solidFill>
              <a:ln>
                <a:noFill/>
              </a:ln>
            </p:spPr>
            <p:txBody>
              <a:bodyPr lIns="91412" tIns="45694" rIns="91412" bIns="45694" anchor="t" anchorCtr="0">
                <a:noAutofit/>
              </a:bodyPr>
              <a:lstStyle/>
              <a:p>
                <a:pPr defTabSz="932563">
                  <a:buClr>
                    <a:srgbClr val="000000"/>
                  </a:buClr>
                  <a:defRPr/>
                </a:pPr>
                <a:endParaRPr sz="1700">
                  <a:solidFill>
                    <a:srgbClr val="FFFFFF"/>
                  </a:solidFill>
                  <a:latin typeface="Arial"/>
                  <a:ea typeface="Arial"/>
                  <a:cs typeface="Arial"/>
                  <a:sym typeface="Arial"/>
                </a:endParaRPr>
              </a:p>
            </p:txBody>
          </p:sp>
          <p:sp>
            <p:nvSpPr>
              <p:cNvPr id="519" name="Shape 519"/>
              <p:cNvSpPr/>
              <p:nvPr/>
            </p:nvSpPr>
            <p:spPr>
              <a:xfrm>
                <a:off x="7708" y="496"/>
                <a:ext cx="713" cy="943"/>
              </a:xfrm>
              <a:custGeom>
                <a:avLst/>
                <a:gdLst/>
                <a:ahLst/>
                <a:cxnLst/>
                <a:rect l="0" t="0" r="0" b="0"/>
                <a:pathLst>
                  <a:path w="120000" h="120000" extrusionOk="0">
                    <a:moveTo>
                      <a:pt x="60000" y="0"/>
                    </a:moveTo>
                    <a:cubicBezTo>
                      <a:pt x="70331" y="28500"/>
                      <a:pt x="84635" y="38700"/>
                      <a:pt x="102516" y="66300"/>
                    </a:cubicBezTo>
                    <a:cubicBezTo>
                      <a:pt x="120000" y="93000"/>
                      <a:pt x="94172" y="120000"/>
                      <a:pt x="60000" y="120000"/>
                    </a:cubicBezTo>
                    <a:cubicBezTo>
                      <a:pt x="25827" y="120000"/>
                      <a:pt x="0" y="93000"/>
                      <a:pt x="17483" y="66300"/>
                    </a:cubicBezTo>
                    <a:cubicBezTo>
                      <a:pt x="35364" y="38700"/>
                      <a:pt x="49668" y="28500"/>
                      <a:pt x="60000" y="0"/>
                    </a:cubicBezTo>
                    <a:close/>
                  </a:path>
                </a:pathLst>
              </a:custGeom>
              <a:solidFill>
                <a:schemeClr val="dk1"/>
              </a:solidFill>
              <a:ln>
                <a:noFill/>
              </a:ln>
            </p:spPr>
            <p:txBody>
              <a:bodyPr lIns="91412" tIns="45694" rIns="91412" bIns="45694" anchor="t" anchorCtr="0">
                <a:noAutofit/>
              </a:bodyPr>
              <a:lstStyle/>
              <a:p>
                <a:pPr defTabSz="932563">
                  <a:buClr>
                    <a:srgbClr val="000000"/>
                  </a:buClr>
                  <a:defRPr/>
                </a:pPr>
                <a:endParaRPr sz="1700">
                  <a:solidFill>
                    <a:srgbClr val="FFFFFF"/>
                  </a:solidFill>
                  <a:latin typeface="Arial"/>
                  <a:ea typeface="Arial"/>
                  <a:cs typeface="Arial"/>
                  <a:sym typeface="Arial"/>
                </a:endParaRPr>
              </a:p>
            </p:txBody>
          </p:sp>
        </p:grpSp>
      </p:grpSp>
      <p:grpSp>
        <p:nvGrpSpPr>
          <p:cNvPr id="520" name="Shape 520"/>
          <p:cNvGrpSpPr/>
          <p:nvPr/>
        </p:nvGrpSpPr>
        <p:grpSpPr>
          <a:xfrm>
            <a:off x="5993509" y="6166223"/>
            <a:ext cx="301158" cy="452643"/>
            <a:chOff x="5993476" y="6166601"/>
            <a:chExt cx="301201" cy="452707"/>
          </a:xfrm>
        </p:grpSpPr>
        <p:sp>
          <p:nvSpPr>
            <p:cNvPr id="521" name="Shape 521"/>
            <p:cNvSpPr/>
            <p:nvPr/>
          </p:nvSpPr>
          <p:spPr>
            <a:xfrm>
              <a:off x="5993476" y="6354396"/>
              <a:ext cx="228249" cy="264913"/>
            </a:xfrm>
            <a:prstGeom prst="rect">
              <a:avLst/>
            </a:prstGeom>
            <a:solidFill>
              <a:srgbClr val="FFBF0C"/>
            </a:solidFill>
            <a:ln w="25400" cap="flat" cmpd="sng">
              <a:solidFill>
                <a:srgbClr val="C7850F"/>
              </a:solidFill>
              <a:prstDash val="solid"/>
              <a:round/>
              <a:headEnd type="none" w="med" len="med"/>
              <a:tailEnd type="none" w="med" len="med"/>
            </a:ln>
          </p:spPr>
          <p:txBody>
            <a:bodyPr lIns="91412" tIns="45694" rIns="91412" bIns="45694" anchor="ctr" anchorCtr="0">
              <a:noAutofit/>
            </a:bodyPr>
            <a:lstStyle/>
            <a:p>
              <a:pPr algn="ctr" defTabSz="932563">
                <a:buClr>
                  <a:srgbClr val="FFFFFF"/>
                </a:buClr>
                <a:defRPr/>
              </a:pPr>
              <a:endParaRPr sz="1903">
                <a:solidFill>
                  <a:srgbClr val="FFFFFF"/>
                </a:solidFill>
                <a:latin typeface="Quattrocento Sans"/>
                <a:ea typeface="Quattrocento Sans"/>
                <a:cs typeface="Quattrocento Sans"/>
                <a:sym typeface="Quattrocento Sans"/>
              </a:endParaRPr>
            </a:p>
          </p:txBody>
        </p:sp>
        <p:sp>
          <p:nvSpPr>
            <p:cNvPr id="522" name="Shape 522"/>
            <p:cNvSpPr/>
            <p:nvPr/>
          </p:nvSpPr>
          <p:spPr>
            <a:xfrm>
              <a:off x="6181228" y="6166601"/>
              <a:ext cx="113449" cy="156186"/>
            </a:xfrm>
            <a:custGeom>
              <a:avLst/>
              <a:gdLst/>
              <a:ahLst/>
              <a:cxnLst/>
              <a:rect l="0" t="0" r="0" b="0"/>
              <a:pathLst>
                <a:path w="120000" h="120000" extrusionOk="0">
                  <a:moveTo>
                    <a:pt x="119999" y="0"/>
                  </a:moveTo>
                  <a:lnTo>
                    <a:pt x="13150" y="59104"/>
                  </a:lnTo>
                  <a:lnTo>
                    <a:pt x="50136" y="68059"/>
                  </a:lnTo>
                  <a:lnTo>
                    <a:pt x="0" y="120000"/>
                  </a:lnTo>
                  <a:lnTo>
                    <a:pt x="101095" y="60895"/>
                  </a:lnTo>
                  <a:lnTo>
                    <a:pt x="69863" y="52537"/>
                  </a:lnTo>
                  <a:lnTo>
                    <a:pt x="119999" y="0"/>
                  </a:lnTo>
                  <a:close/>
                </a:path>
              </a:pathLst>
            </a:custGeom>
            <a:solidFill>
              <a:srgbClr val="FFC000"/>
            </a:solidFill>
            <a:ln>
              <a:noFill/>
            </a:ln>
          </p:spPr>
          <p:txBody>
            <a:bodyPr lIns="91412" tIns="45694" rIns="91412" bIns="45694" anchor="t" anchorCtr="0">
              <a:noAutofit/>
            </a:bodyPr>
            <a:lstStyle/>
            <a:p>
              <a:pPr defTabSz="932563">
                <a:buClr>
                  <a:srgbClr val="000000"/>
                </a:buClr>
                <a:defRPr/>
              </a:pPr>
              <a:endParaRPr sz="1903">
                <a:solidFill>
                  <a:srgbClr val="000000"/>
                </a:solidFill>
                <a:latin typeface="Arial"/>
                <a:ea typeface="Arial"/>
                <a:cs typeface="Arial"/>
                <a:sym typeface="Arial"/>
              </a:endParaRPr>
            </a:p>
          </p:txBody>
        </p:sp>
        <p:cxnSp>
          <p:nvCxnSpPr>
            <p:cNvPr id="523" name="Shape 523"/>
            <p:cNvCxnSpPr>
              <a:stCxn id="521" idx="0"/>
              <a:endCxn id="521" idx="0"/>
            </p:cNvCxnSpPr>
            <p:nvPr/>
          </p:nvCxnSpPr>
          <p:spPr>
            <a:xfrm>
              <a:off x="6107601" y="6354396"/>
              <a:ext cx="0" cy="0"/>
            </a:xfrm>
            <a:prstGeom prst="straightConnector1">
              <a:avLst/>
            </a:prstGeom>
            <a:noFill/>
            <a:ln w="9525" cap="flat" cmpd="sng">
              <a:solidFill>
                <a:srgbClr val="008CBF"/>
              </a:solidFill>
              <a:prstDash val="solid"/>
              <a:round/>
              <a:headEnd type="none" w="med" len="med"/>
              <a:tailEnd type="none" w="med" len="med"/>
            </a:ln>
          </p:spPr>
        </p:cxnSp>
        <p:pic>
          <p:nvPicPr>
            <p:cNvPr id="524" name="Shape 524"/>
            <p:cNvPicPr preferRelativeResize="0"/>
            <p:nvPr/>
          </p:nvPicPr>
          <p:blipFill rotWithShape="1">
            <a:blip r:embed="rId4">
              <a:alphaModFix/>
            </a:blip>
            <a:srcRect/>
            <a:stretch/>
          </p:blipFill>
          <p:spPr>
            <a:xfrm>
              <a:off x="6022551" y="6391967"/>
              <a:ext cx="79255" cy="60965"/>
            </a:xfrm>
            <a:prstGeom prst="rect">
              <a:avLst/>
            </a:prstGeom>
            <a:noFill/>
            <a:ln>
              <a:noFill/>
            </a:ln>
          </p:spPr>
        </p:pic>
        <p:pic>
          <p:nvPicPr>
            <p:cNvPr id="525" name="Shape 525"/>
            <p:cNvPicPr preferRelativeResize="0"/>
            <p:nvPr/>
          </p:nvPicPr>
          <p:blipFill rotWithShape="1">
            <a:blip r:embed="rId4">
              <a:alphaModFix/>
            </a:blip>
            <a:srcRect/>
            <a:stretch/>
          </p:blipFill>
          <p:spPr>
            <a:xfrm>
              <a:off x="6109117" y="6391967"/>
              <a:ext cx="79255" cy="60965"/>
            </a:xfrm>
            <a:prstGeom prst="rect">
              <a:avLst/>
            </a:prstGeom>
            <a:noFill/>
            <a:ln>
              <a:noFill/>
            </a:ln>
          </p:spPr>
        </p:pic>
        <p:pic>
          <p:nvPicPr>
            <p:cNvPr id="526" name="Shape 526"/>
            <p:cNvPicPr preferRelativeResize="0"/>
            <p:nvPr/>
          </p:nvPicPr>
          <p:blipFill rotWithShape="1">
            <a:blip r:embed="rId4">
              <a:alphaModFix/>
            </a:blip>
            <a:srcRect/>
            <a:stretch/>
          </p:blipFill>
          <p:spPr>
            <a:xfrm>
              <a:off x="6022551" y="6455896"/>
              <a:ext cx="79255" cy="60965"/>
            </a:xfrm>
            <a:prstGeom prst="rect">
              <a:avLst/>
            </a:prstGeom>
            <a:noFill/>
            <a:ln>
              <a:noFill/>
            </a:ln>
          </p:spPr>
        </p:pic>
        <p:pic>
          <p:nvPicPr>
            <p:cNvPr id="527" name="Shape 527"/>
            <p:cNvPicPr preferRelativeResize="0"/>
            <p:nvPr/>
          </p:nvPicPr>
          <p:blipFill rotWithShape="1">
            <a:blip r:embed="rId4">
              <a:alphaModFix/>
            </a:blip>
            <a:srcRect/>
            <a:stretch/>
          </p:blipFill>
          <p:spPr>
            <a:xfrm>
              <a:off x="6109117" y="6455896"/>
              <a:ext cx="79255" cy="60965"/>
            </a:xfrm>
            <a:prstGeom prst="rect">
              <a:avLst/>
            </a:prstGeom>
            <a:noFill/>
            <a:ln>
              <a:noFill/>
            </a:ln>
          </p:spPr>
        </p:pic>
        <p:pic>
          <p:nvPicPr>
            <p:cNvPr id="528" name="Shape 528"/>
            <p:cNvPicPr preferRelativeResize="0"/>
            <p:nvPr/>
          </p:nvPicPr>
          <p:blipFill rotWithShape="1">
            <a:blip r:embed="rId4">
              <a:alphaModFix/>
            </a:blip>
            <a:srcRect/>
            <a:stretch/>
          </p:blipFill>
          <p:spPr>
            <a:xfrm>
              <a:off x="6022551" y="6529094"/>
              <a:ext cx="79255" cy="60965"/>
            </a:xfrm>
            <a:prstGeom prst="rect">
              <a:avLst/>
            </a:prstGeom>
            <a:noFill/>
            <a:ln>
              <a:noFill/>
            </a:ln>
          </p:spPr>
        </p:pic>
        <p:pic>
          <p:nvPicPr>
            <p:cNvPr id="529" name="Shape 529"/>
            <p:cNvPicPr preferRelativeResize="0"/>
            <p:nvPr/>
          </p:nvPicPr>
          <p:blipFill rotWithShape="1">
            <a:blip r:embed="rId4">
              <a:alphaModFix/>
            </a:blip>
            <a:srcRect/>
            <a:stretch/>
          </p:blipFill>
          <p:spPr>
            <a:xfrm>
              <a:off x="6109117" y="6529094"/>
              <a:ext cx="79255" cy="60965"/>
            </a:xfrm>
            <a:prstGeom prst="rect">
              <a:avLst/>
            </a:prstGeom>
            <a:noFill/>
            <a:ln>
              <a:noFill/>
            </a:ln>
          </p:spPr>
        </p:pic>
      </p:grpSp>
      <p:cxnSp>
        <p:nvCxnSpPr>
          <p:cNvPr id="530" name="Shape 530"/>
          <p:cNvCxnSpPr/>
          <p:nvPr/>
        </p:nvCxnSpPr>
        <p:spPr>
          <a:xfrm rot="10800000" flipH="1">
            <a:off x="4613120" y="4762321"/>
            <a:ext cx="1858302" cy="486"/>
          </a:xfrm>
          <a:prstGeom prst="straightConnector1">
            <a:avLst/>
          </a:prstGeom>
          <a:noFill/>
          <a:ln w="38100" cap="sq" cmpd="sng">
            <a:solidFill>
              <a:srgbClr val="C00000"/>
            </a:solidFill>
            <a:prstDash val="solid"/>
            <a:miter/>
            <a:headEnd type="none" w="med" len="med"/>
            <a:tailEnd type="none" w="med" len="med"/>
          </a:ln>
        </p:spPr>
      </p:cxnSp>
      <p:cxnSp>
        <p:nvCxnSpPr>
          <p:cNvPr id="531" name="Shape 531"/>
          <p:cNvCxnSpPr/>
          <p:nvPr/>
        </p:nvCxnSpPr>
        <p:spPr>
          <a:xfrm>
            <a:off x="6472739" y="4767521"/>
            <a:ext cx="0" cy="35276"/>
          </a:xfrm>
          <a:prstGeom prst="straightConnector1">
            <a:avLst/>
          </a:prstGeom>
          <a:noFill/>
          <a:ln w="38100" cap="sq" cmpd="sng">
            <a:solidFill>
              <a:srgbClr val="C00000"/>
            </a:solidFill>
            <a:prstDash val="solid"/>
            <a:miter/>
            <a:headEnd type="none" w="med" len="med"/>
            <a:tailEnd type="none" w="med" len="med"/>
          </a:ln>
        </p:spPr>
      </p:cxnSp>
      <p:grpSp>
        <p:nvGrpSpPr>
          <p:cNvPr id="532" name="Shape 532"/>
          <p:cNvGrpSpPr/>
          <p:nvPr/>
        </p:nvGrpSpPr>
        <p:grpSpPr>
          <a:xfrm>
            <a:off x="4721461" y="6173359"/>
            <a:ext cx="315802" cy="458372"/>
            <a:chOff x="4721248" y="6173737"/>
            <a:chExt cx="315847" cy="458437"/>
          </a:xfrm>
        </p:grpSpPr>
        <p:pic>
          <p:nvPicPr>
            <p:cNvPr id="533" name="Shape 533"/>
            <p:cNvPicPr preferRelativeResize="0"/>
            <p:nvPr/>
          </p:nvPicPr>
          <p:blipFill rotWithShape="1">
            <a:blip r:embed="rId5">
              <a:alphaModFix/>
            </a:blip>
            <a:srcRect/>
            <a:stretch/>
          </p:blipFill>
          <p:spPr>
            <a:xfrm>
              <a:off x="4721248" y="6316326"/>
              <a:ext cx="315847" cy="315847"/>
            </a:xfrm>
            <a:prstGeom prst="rect">
              <a:avLst/>
            </a:prstGeom>
            <a:noFill/>
            <a:ln>
              <a:noFill/>
            </a:ln>
          </p:spPr>
        </p:pic>
        <p:pic>
          <p:nvPicPr>
            <p:cNvPr id="534" name="Shape 534" descr="nintendo&#10;&#10;Description generated with very high confidence"/>
            <p:cNvPicPr preferRelativeResize="0"/>
            <p:nvPr/>
          </p:nvPicPr>
          <p:blipFill rotWithShape="1">
            <a:blip r:embed="rId6">
              <a:alphaModFix/>
            </a:blip>
            <a:srcRect/>
            <a:stretch/>
          </p:blipFill>
          <p:spPr>
            <a:xfrm>
              <a:off x="4900335" y="6173737"/>
              <a:ext cx="130242" cy="130242"/>
            </a:xfrm>
            <a:prstGeom prst="rect">
              <a:avLst/>
            </a:prstGeom>
            <a:noFill/>
            <a:ln>
              <a:noFill/>
            </a:ln>
          </p:spPr>
        </p:pic>
      </p:grpSp>
      <p:grpSp>
        <p:nvGrpSpPr>
          <p:cNvPr id="535" name="Shape 535"/>
          <p:cNvGrpSpPr/>
          <p:nvPr/>
        </p:nvGrpSpPr>
        <p:grpSpPr>
          <a:xfrm>
            <a:off x="6584891" y="3687309"/>
            <a:ext cx="4579538" cy="2944420"/>
            <a:chOff x="6584943" y="3687336"/>
            <a:chExt cx="4580188" cy="2944837"/>
          </a:xfrm>
        </p:grpSpPr>
        <p:sp>
          <p:nvSpPr>
            <p:cNvPr id="536" name="Shape 536"/>
            <p:cNvSpPr/>
            <p:nvPr/>
          </p:nvSpPr>
          <p:spPr>
            <a:xfrm>
              <a:off x="8166457" y="4814392"/>
              <a:ext cx="924730" cy="906441"/>
            </a:xfrm>
            <a:prstGeom prst="rect">
              <a:avLst/>
            </a:prstGeom>
            <a:solidFill>
              <a:srgbClr val="FDDC2F"/>
            </a:solidFill>
            <a:ln>
              <a:noFill/>
            </a:ln>
          </p:spPr>
          <p:txBody>
            <a:bodyPr lIns="91412" tIns="45694" rIns="91412" bIns="45694" anchor="ctr" anchorCtr="0">
              <a:noAutofit/>
            </a:bodyPr>
            <a:lstStyle/>
            <a:p>
              <a:pPr algn="ctr" defTabSz="932563">
                <a:buClr>
                  <a:srgbClr val="FFFFFF"/>
                </a:buClr>
                <a:defRPr/>
              </a:pPr>
              <a:endParaRPr sz="1903">
                <a:solidFill>
                  <a:srgbClr val="FFFFFF"/>
                </a:solidFill>
                <a:latin typeface="Quattrocento Sans"/>
                <a:ea typeface="Quattrocento Sans"/>
                <a:cs typeface="Quattrocento Sans"/>
                <a:sym typeface="Quattrocento Sans"/>
              </a:endParaRPr>
            </a:p>
          </p:txBody>
        </p:sp>
        <p:sp>
          <p:nvSpPr>
            <p:cNvPr id="537" name="Shape 537"/>
            <p:cNvSpPr/>
            <p:nvPr/>
          </p:nvSpPr>
          <p:spPr>
            <a:xfrm>
              <a:off x="8704950" y="5382378"/>
              <a:ext cx="387150" cy="333989"/>
            </a:xfrm>
            <a:prstGeom prst="rect">
              <a:avLst/>
            </a:prstGeom>
            <a:solidFill>
              <a:srgbClr val="E8EAE7"/>
            </a:solidFill>
            <a:ln>
              <a:noFill/>
            </a:ln>
          </p:spPr>
          <p:txBody>
            <a:bodyPr lIns="91412" tIns="45694" rIns="91412" bIns="45694" anchor="ctr" anchorCtr="0">
              <a:noAutofit/>
            </a:bodyPr>
            <a:lstStyle/>
            <a:p>
              <a:pPr algn="ctr" defTabSz="932563">
                <a:buClr>
                  <a:srgbClr val="FFFFFF"/>
                </a:buClr>
                <a:defRPr/>
              </a:pPr>
              <a:endParaRPr sz="1903">
                <a:solidFill>
                  <a:srgbClr val="FFFFFF"/>
                </a:solidFill>
                <a:latin typeface="Quattrocento Sans"/>
                <a:ea typeface="Quattrocento Sans"/>
                <a:cs typeface="Quattrocento Sans"/>
                <a:sym typeface="Quattrocento Sans"/>
              </a:endParaRPr>
            </a:p>
          </p:txBody>
        </p:sp>
        <p:sp>
          <p:nvSpPr>
            <p:cNvPr id="538" name="Shape 538"/>
            <p:cNvSpPr/>
            <p:nvPr/>
          </p:nvSpPr>
          <p:spPr>
            <a:xfrm>
              <a:off x="7550636" y="4814392"/>
              <a:ext cx="534988" cy="906441"/>
            </a:xfrm>
            <a:prstGeom prst="rect">
              <a:avLst/>
            </a:prstGeom>
            <a:solidFill>
              <a:srgbClr val="FF5C5F"/>
            </a:solidFill>
            <a:ln>
              <a:noFill/>
            </a:ln>
          </p:spPr>
          <p:txBody>
            <a:bodyPr lIns="91412" tIns="45694" rIns="91412" bIns="45694" anchor="ctr" anchorCtr="0">
              <a:noAutofit/>
            </a:bodyPr>
            <a:lstStyle/>
            <a:p>
              <a:pPr algn="ctr" defTabSz="932563">
                <a:buClr>
                  <a:srgbClr val="FFFFFF"/>
                </a:buClr>
                <a:defRPr/>
              </a:pPr>
              <a:endParaRPr sz="1903">
                <a:solidFill>
                  <a:srgbClr val="FFFFFF"/>
                </a:solidFill>
                <a:latin typeface="Quattrocento Sans"/>
                <a:ea typeface="Quattrocento Sans"/>
                <a:cs typeface="Quattrocento Sans"/>
                <a:sym typeface="Quattrocento Sans"/>
              </a:endParaRPr>
            </a:p>
          </p:txBody>
        </p:sp>
        <p:sp>
          <p:nvSpPr>
            <p:cNvPr id="539" name="Shape 539"/>
            <p:cNvSpPr/>
            <p:nvPr/>
          </p:nvSpPr>
          <p:spPr>
            <a:xfrm>
              <a:off x="7778632" y="4814392"/>
              <a:ext cx="102396" cy="906441"/>
            </a:xfrm>
            <a:prstGeom prst="rect">
              <a:avLst/>
            </a:prstGeom>
            <a:solidFill>
              <a:srgbClr val="FE9BB7"/>
            </a:solidFill>
            <a:ln>
              <a:noFill/>
            </a:ln>
          </p:spPr>
          <p:txBody>
            <a:bodyPr lIns="91412" tIns="45694" rIns="91412" bIns="45694" anchor="ctr" anchorCtr="0">
              <a:noAutofit/>
            </a:bodyPr>
            <a:lstStyle/>
            <a:p>
              <a:pPr algn="ctr" defTabSz="932563">
                <a:buClr>
                  <a:srgbClr val="FFFFFF"/>
                </a:buClr>
                <a:defRPr/>
              </a:pPr>
              <a:endParaRPr sz="1903">
                <a:solidFill>
                  <a:srgbClr val="FFFFFF"/>
                </a:solidFill>
                <a:latin typeface="Quattrocento Sans"/>
                <a:ea typeface="Quattrocento Sans"/>
                <a:cs typeface="Quattrocento Sans"/>
                <a:sym typeface="Quattrocento Sans"/>
              </a:endParaRPr>
            </a:p>
          </p:txBody>
        </p:sp>
        <p:sp>
          <p:nvSpPr>
            <p:cNvPr id="540" name="Shape 540"/>
            <p:cNvSpPr/>
            <p:nvPr/>
          </p:nvSpPr>
          <p:spPr>
            <a:xfrm>
              <a:off x="7986599" y="4814392"/>
              <a:ext cx="99035" cy="906441"/>
            </a:xfrm>
            <a:prstGeom prst="rect">
              <a:avLst/>
            </a:prstGeom>
            <a:solidFill>
              <a:srgbClr val="FE9BB7"/>
            </a:solidFill>
            <a:ln>
              <a:noFill/>
            </a:ln>
          </p:spPr>
          <p:txBody>
            <a:bodyPr lIns="91412" tIns="45694" rIns="91412" bIns="45694" anchor="ctr" anchorCtr="0">
              <a:noAutofit/>
            </a:bodyPr>
            <a:lstStyle/>
            <a:p>
              <a:pPr algn="ctr" defTabSz="932563">
                <a:buClr>
                  <a:srgbClr val="FFFFFF"/>
                </a:buClr>
                <a:defRPr/>
              </a:pPr>
              <a:endParaRPr sz="1903">
                <a:solidFill>
                  <a:srgbClr val="FFFFFF"/>
                </a:solidFill>
                <a:latin typeface="Quattrocento Sans"/>
                <a:ea typeface="Quattrocento Sans"/>
                <a:cs typeface="Quattrocento Sans"/>
                <a:sym typeface="Quattrocento Sans"/>
              </a:endParaRPr>
            </a:p>
          </p:txBody>
        </p:sp>
        <p:sp>
          <p:nvSpPr>
            <p:cNvPr id="541" name="Shape 541"/>
            <p:cNvSpPr/>
            <p:nvPr/>
          </p:nvSpPr>
          <p:spPr>
            <a:xfrm>
              <a:off x="7878057" y="4814392"/>
              <a:ext cx="110141" cy="906441"/>
            </a:xfrm>
            <a:prstGeom prst="rect">
              <a:avLst/>
            </a:prstGeom>
            <a:solidFill>
              <a:srgbClr val="F96F90"/>
            </a:solidFill>
            <a:ln>
              <a:noFill/>
            </a:ln>
          </p:spPr>
          <p:txBody>
            <a:bodyPr lIns="91412" tIns="45694" rIns="91412" bIns="45694" anchor="ctr" anchorCtr="0">
              <a:noAutofit/>
            </a:bodyPr>
            <a:lstStyle/>
            <a:p>
              <a:pPr algn="ctr" defTabSz="932563">
                <a:buClr>
                  <a:srgbClr val="FFFFFF"/>
                </a:buClr>
                <a:defRPr/>
              </a:pPr>
              <a:endParaRPr sz="1903">
                <a:solidFill>
                  <a:srgbClr val="FFFFFF"/>
                </a:solidFill>
                <a:latin typeface="Quattrocento Sans"/>
                <a:ea typeface="Quattrocento Sans"/>
                <a:cs typeface="Quattrocento Sans"/>
                <a:sym typeface="Quattrocento Sans"/>
              </a:endParaRPr>
            </a:p>
          </p:txBody>
        </p:sp>
        <p:sp>
          <p:nvSpPr>
            <p:cNvPr id="542" name="Shape 542"/>
            <p:cNvSpPr/>
            <p:nvPr/>
          </p:nvSpPr>
          <p:spPr>
            <a:xfrm>
              <a:off x="10179525" y="4814392"/>
              <a:ext cx="567007" cy="906441"/>
            </a:xfrm>
            <a:prstGeom prst="rect">
              <a:avLst/>
            </a:prstGeom>
            <a:solidFill>
              <a:srgbClr val="ACC6CF"/>
            </a:solidFill>
            <a:ln>
              <a:noFill/>
            </a:ln>
          </p:spPr>
          <p:txBody>
            <a:bodyPr lIns="91412" tIns="45694" rIns="91412" bIns="45694" anchor="ctr" anchorCtr="0">
              <a:noAutofit/>
            </a:bodyPr>
            <a:lstStyle/>
            <a:p>
              <a:pPr algn="ctr" defTabSz="932563">
                <a:buClr>
                  <a:srgbClr val="FFFFFF"/>
                </a:buClr>
                <a:defRPr/>
              </a:pPr>
              <a:endParaRPr sz="1903">
                <a:solidFill>
                  <a:srgbClr val="FFFFFF"/>
                </a:solidFill>
                <a:latin typeface="Quattrocento Sans"/>
                <a:ea typeface="Quattrocento Sans"/>
                <a:cs typeface="Quattrocento Sans"/>
                <a:sym typeface="Quattrocento Sans"/>
              </a:endParaRPr>
            </a:p>
          </p:txBody>
        </p:sp>
        <p:sp>
          <p:nvSpPr>
            <p:cNvPr id="543" name="Shape 543"/>
            <p:cNvSpPr/>
            <p:nvPr/>
          </p:nvSpPr>
          <p:spPr>
            <a:xfrm>
              <a:off x="9189731" y="4814392"/>
              <a:ext cx="924730" cy="906441"/>
            </a:xfrm>
            <a:prstGeom prst="rect">
              <a:avLst/>
            </a:prstGeom>
            <a:solidFill>
              <a:srgbClr val="4DCFE7"/>
            </a:solidFill>
            <a:ln>
              <a:noFill/>
            </a:ln>
          </p:spPr>
          <p:txBody>
            <a:bodyPr lIns="91412" tIns="45694" rIns="91412" bIns="45694" anchor="ctr" anchorCtr="0">
              <a:noAutofit/>
            </a:bodyPr>
            <a:lstStyle/>
            <a:p>
              <a:pPr algn="ctr" defTabSz="932563">
                <a:buClr>
                  <a:srgbClr val="FFFFFF"/>
                </a:buClr>
                <a:defRPr/>
              </a:pPr>
              <a:endParaRPr sz="1903">
                <a:solidFill>
                  <a:srgbClr val="FFFFFF"/>
                </a:solidFill>
                <a:latin typeface="Quattrocento Sans"/>
                <a:ea typeface="Quattrocento Sans"/>
                <a:cs typeface="Quattrocento Sans"/>
                <a:sym typeface="Quattrocento Sans"/>
              </a:endParaRPr>
            </a:p>
          </p:txBody>
        </p:sp>
        <p:sp>
          <p:nvSpPr>
            <p:cNvPr id="544" name="Shape 544"/>
            <p:cNvSpPr/>
            <p:nvPr/>
          </p:nvSpPr>
          <p:spPr>
            <a:xfrm>
              <a:off x="6947675" y="3766955"/>
              <a:ext cx="3790660" cy="973549"/>
            </a:xfrm>
            <a:prstGeom prst="triangle">
              <a:avLst>
                <a:gd name="adj" fmla="val 50000"/>
              </a:avLst>
            </a:prstGeom>
            <a:solidFill>
              <a:srgbClr val="97C21B"/>
            </a:solidFill>
            <a:ln>
              <a:noFill/>
            </a:ln>
          </p:spPr>
          <p:txBody>
            <a:bodyPr lIns="91412" tIns="45694" rIns="91412" bIns="45694" anchor="ctr" anchorCtr="0">
              <a:noAutofit/>
            </a:bodyPr>
            <a:lstStyle/>
            <a:p>
              <a:pPr algn="ctr" defTabSz="932563">
                <a:buClr>
                  <a:srgbClr val="FFFFFF"/>
                </a:buClr>
                <a:defRPr/>
              </a:pPr>
              <a:endParaRPr sz="1903">
                <a:solidFill>
                  <a:srgbClr val="FFFFFF"/>
                </a:solidFill>
                <a:latin typeface="Quattrocento Sans"/>
                <a:ea typeface="Quattrocento Sans"/>
                <a:cs typeface="Quattrocento Sans"/>
                <a:sym typeface="Quattrocento Sans"/>
              </a:endParaRPr>
            </a:p>
          </p:txBody>
        </p:sp>
        <p:sp>
          <p:nvSpPr>
            <p:cNvPr id="545" name="Shape 545"/>
            <p:cNvSpPr/>
            <p:nvPr/>
          </p:nvSpPr>
          <p:spPr>
            <a:xfrm>
              <a:off x="10096986" y="4758826"/>
              <a:ext cx="90487" cy="1060449"/>
            </a:xfrm>
            <a:prstGeom prst="rect">
              <a:avLst/>
            </a:prstGeom>
            <a:solidFill>
              <a:srgbClr val="000000"/>
            </a:solidFill>
            <a:ln>
              <a:noFill/>
            </a:ln>
          </p:spPr>
          <p:txBody>
            <a:bodyPr lIns="91412" tIns="45694" rIns="91412" bIns="45694" anchor="ctr" anchorCtr="0">
              <a:noAutofit/>
            </a:bodyPr>
            <a:lstStyle/>
            <a:p>
              <a:pPr algn="ctr" defTabSz="932563">
                <a:buClr>
                  <a:srgbClr val="FFFFFF"/>
                </a:buClr>
                <a:defRPr/>
              </a:pPr>
              <a:endParaRPr sz="1903">
                <a:solidFill>
                  <a:srgbClr val="FFFFFF"/>
                </a:solidFill>
                <a:latin typeface="Quattrocento Sans"/>
                <a:ea typeface="Quattrocento Sans"/>
                <a:cs typeface="Quattrocento Sans"/>
                <a:sym typeface="Quattrocento Sans"/>
              </a:endParaRPr>
            </a:p>
          </p:txBody>
        </p:sp>
        <p:sp>
          <p:nvSpPr>
            <p:cNvPr id="546" name="Shape 546"/>
            <p:cNvSpPr/>
            <p:nvPr/>
          </p:nvSpPr>
          <p:spPr>
            <a:xfrm>
              <a:off x="8085625" y="4758826"/>
              <a:ext cx="100013" cy="1060449"/>
            </a:xfrm>
            <a:prstGeom prst="rect">
              <a:avLst/>
            </a:prstGeom>
            <a:solidFill>
              <a:srgbClr val="000000"/>
            </a:solidFill>
            <a:ln>
              <a:noFill/>
            </a:ln>
          </p:spPr>
          <p:txBody>
            <a:bodyPr lIns="91412" tIns="45694" rIns="91412" bIns="45694" anchor="ctr" anchorCtr="0">
              <a:noAutofit/>
            </a:bodyPr>
            <a:lstStyle/>
            <a:p>
              <a:pPr algn="ctr" defTabSz="932563">
                <a:buClr>
                  <a:srgbClr val="FFFFFF"/>
                </a:buClr>
                <a:defRPr/>
              </a:pPr>
              <a:endParaRPr sz="1903">
                <a:solidFill>
                  <a:srgbClr val="FFFFFF"/>
                </a:solidFill>
                <a:latin typeface="Quattrocento Sans"/>
                <a:ea typeface="Quattrocento Sans"/>
                <a:cs typeface="Quattrocento Sans"/>
                <a:sym typeface="Quattrocento Sans"/>
              </a:endParaRPr>
            </a:p>
          </p:txBody>
        </p:sp>
        <p:sp>
          <p:nvSpPr>
            <p:cNvPr id="547" name="Shape 547"/>
            <p:cNvSpPr/>
            <p:nvPr/>
          </p:nvSpPr>
          <p:spPr>
            <a:xfrm rot="5400000">
              <a:off x="8827640" y="2813207"/>
              <a:ext cx="105570" cy="3896798"/>
            </a:xfrm>
            <a:prstGeom prst="rect">
              <a:avLst/>
            </a:prstGeom>
            <a:solidFill>
              <a:srgbClr val="000000"/>
            </a:solidFill>
            <a:ln>
              <a:noFill/>
            </a:ln>
          </p:spPr>
          <p:txBody>
            <a:bodyPr lIns="91412" tIns="45694" rIns="91412" bIns="45694" anchor="ctr" anchorCtr="0">
              <a:noAutofit/>
            </a:bodyPr>
            <a:lstStyle/>
            <a:p>
              <a:pPr algn="ctr" defTabSz="932563">
                <a:buClr>
                  <a:srgbClr val="FFFFFF"/>
                </a:buClr>
                <a:defRPr/>
              </a:pPr>
              <a:endParaRPr sz="1903">
                <a:solidFill>
                  <a:srgbClr val="FFFFFF"/>
                </a:solidFill>
                <a:latin typeface="Quattrocento Sans"/>
                <a:ea typeface="Quattrocento Sans"/>
                <a:cs typeface="Quattrocento Sans"/>
                <a:sym typeface="Quattrocento Sans"/>
              </a:endParaRPr>
            </a:p>
          </p:txBody>
        </p:sp>
        <p:sp>
          <p:nvSpPr>
            <p:cNvPr id="548" name="Shape 548"/>
            <p:cNvSpPr/>
            <p:nvPr/>
          </p:nvSpPr>
          <p:spPr>
            <a:xfrm rot="3718563">
              <a:off x="7671614" y="3069369"/>
              <a:ext cx="100876" cy="2522594"/>
            </a:xfrm>
            <a:prstGeom prst="rect">
              <a:avLst/>
            </a:prstGeom>
            <a:solidFill>
              <a:srgbClr val="000000"/>
            </a:solidFill>
            <a:ln>
              <a:noFill/>
            </a:ln>
          </p:spPr>
          <p:txBody>
            <a:bodyPr lIns="91412" tIns="45694" rIns="91412" bIns="45694" anchor="ctr" anchorCtr="0">
              <a:noAutofit/>
            </a:bodyPr>
            <a:lstStyle/>
            <a:p>
              <a:pPr algn="ctr" defTabSz="932563">
                <a:buClr>
                  <a:srgbClr val="FFFFFF"/>
                </a:buClr>
                <a:defRPr/>
              </a:pPr>
              <a:endParaRPr sz="1903">
                <a:solidFill>
                  <a:srgbClr val="FFFFFF"/>
                </a:solidFill>
                <a:latin typeface="Quattrocento Sans"/>
                <a:ea typeface="Quattrocento Sans"/>
                <a:cs typeface="Quattrocento Sans"/>
                <a:sym typeface="Quattrocento Sans"/>
              </a:endParaRPr>
            </a:p>
          </p:txBody>
        </p:sp>
        <p:sp>
          <p:nvSpPr>
            <p:cNvPr id="549" name="Shape 549"/>
            <p:cNvSpPr/>
            <p:nvPr/>
          </p:nvSpPr>
          <p:spPr>
            <a:xfrm>
              <a:off x="10738336" y="4758826"/>
              <a:ext cx="90487" cy="1060449"/>
            </a:xfrm>
            <a:prstGeom prst="rect">
              <a:avLst/>
            </a:prstGeom>
            <a:solidFill>
              <a:srgbClr val="000000"/>
            </a:solidFill>
            <a:ln>
              <a:noFill/>
            </a:ln>
          </p:spPr>
          <p:txBody>
            <a:bodyPr lIns="91412" tIns="45694" rIns="91412" bIns="45694" anchor="ctr" anchorCtr="0">
              <a:noAutofit/>
            </a:bodyPr>
            <a:lstStyle/>
            <a:p>
              <a:pPr algn="ctr" defTabSz="932563">
                <a:buClr>
                  <a:srgbClr val="FFFFFF"/>
                </a:buClr>
                <a:defRPr/>
              </a:pPr>
              <a:endParaRPr sz="1903">
                <a:solidFill>
                  <a:srgbClr val="FFFFFF"/>
                </a:solidFill>
                <a:latin typeface="Quattrocento Sans"/>
                <a:ea typeface="Quattrocento Sans"/>
                <a:cs typeface="Quattrocento Sans"/>
                <a:sym typeface="Quattrocento Sans"/>
              </a:endParaRPr>
            </a:p>
          </p:txBody>
        </p:sp>
        <p:sp>
          <p:nvSpPr>
            <p:cNvPr id="550" name="Shape 550"/>
            <p:cNvSpPr/>
            <p:nvPr/>
          </p:nvSpPr>
          <p:spPr>
            <a:xfrm>
              <a:off x="10302789" y="5123951"/>
              <a:ext cx="328230" cy="629148"/>
            </a:xfrm>
            <a:prstGeom prst="rect">
              <a:avLst/>
            </a:prstGeom>
            <a:solidFill>
              <a:srgbClr val="008EC0"/>
            </a:solidFill>
            <a:ln w="38100" cap="flat" cmpd="sng">
              <a:solidFill>
                <a:srgbClr val="002E3F"/>
              </a:solidFill>
              <a:prstDash val="solid"/>
              <a:miter/>
              <a:headEnd type="none" w="med" len="med"/>
              <a:tailEnd type="none" w="med" len="med"/>
            </a:ln>
          </p:spPr>
          <p:txBody>
            <a:bodyPr lIns="91412" tIns="45694" rIns="91412" bIns="45694" anchor="ctr" anchorCtr="0">
              <a:noAutofit/>
            </a:bodyPr>
            <a:lstStyle/>
            <a:p>
              <a:pPr algn="ctr" defTabSz="932563">
                <a:buClr>
                  <a:srgbClr val="FFFFFF"/>
                </a:buClr>
                <a:defRPr/>
              </a:pPr>
              <a:endParaRPr sz="1903">
                <a:solidFill>
                  <a:srgbClr val="FFFFFF"/>
                </a:solidFill>
                <a:latin typeface="Quattrocento Sans"/>
                <a:ea typeface="Quattrocento Sans"/>
                <a:cs typeface="Quattrocento Sans"/>
                <a:sym typeface="Quattrocento Sans"/>
              </a:endParaRPr>
            </a:p>
          </p:txBody>
        </p:sp>
        <p:sp>
          <p:nvSpPr>
            <p:cNvPr id="551" name="Shape 551"/>
            <p:cNvSpPr/>
            <p:nvPr/>
          </p:nvSpPr>
          <p:spPr>
            <a:xfrm>
              <a:off x="10527670" y="5393941"/>
              <a:ext cx="57582" cy="57582"/>
            </a:xfrm>
            <a:prstGeom prst="ellipse">
              <a:avLst/>
            </a:prstGeom>
            <a:solidFill>
              <a:srgbClr val="002E3F"/>
            </a:solidFill>
            <a:ln>
              <a:noFill/>
            </a:ln>
          </p:spPr>
          <p:txBody>
            <a:bodyPr lIns="91412" tIns="45694" rIns="91412" bIns="45694" anchor="ctr" anchorCtr="0">
              <a:noAutofit/>
            </a:bodyPr>
            <a:lstStyle/>
            <a:p>
              <a:pPr algn="ctr" defTabSz="932563">
                <a:buClr>
                  <a:srgbClr val="FFFFFF"/>
                </a:buClr>
                <a:defRPr/>
              </a:pPr>
              <a:endParaRPr sz="1903">
                <a:solidFill>
                  <a:srgbClr val="FFFFFF"/>
                </a:solidFill>
                <a:latin typeface="Quattrocento Sans"/>
                <a:ea typeface="Quattrocento Sans"/>
                <a:cs typeface="Quattrocento Sans"/>
                <a:sym typeface="Quattrocento Sans"/>
              </a:endParaRPr>
            </a:p>
          </p:txBody>
        </p:sp>
        <p:sp>
          <p:nvSpPr>
            <p:cNvPr id="552" name="Shape 552"/>
            <p:cNvSpPr/>
            <p:nvPr/>
          </p:nvSpPr>
          <p:spPr>
            <a:xfrm>
              <a:off x="7904307" y="5382623"/>
              <a:ext cx="181317" cy="45718"/>
            </a:xfrm>
            <a:prstGeom prst="rect">
              <a:avLst/>
            </a:prstGeom>
            <a:solidFill>
              <a:srgbClr val="E8EAE7"/>
            </a:solidFill>
            <a:ln>
              <a:noFill/>
            </a:ln>
          </p:spPr>
          <p:txBody>
            <a:bodyPr lIns="91412" tIns="45694" rIns="91412" bIns="45694" anchor="ctr" anchorCtr="0">
              <a:noAutofit/>
            </a:bodyPr>
            <a:lstStyle/>
            <a:p>
              <a:pPr algn="ctr" defTabSz="932563">
                <a:buClr>
                  <a:srgbClr val="FFFFFF"/>
                </a:buClr>
                <a:defRPr/>
              </a:pPr>
              <a:endParaRPr sz="1903">
                <a:solidFill>
                  <a:srgbClr val="FFFFFF"/>
                </a:solidFill>
                <a:latin typeface="Quattrocento Sans"/>
                <a:ea typeface="Quattrocento Sans"/>
                <a:cs typeface="Quattrocento Sans"/>
                <a:sym typeface="Quattrocento Sans"/>
              </a:endParaRPr>
            </a:p>
          </p:txBody>
        </p:sp>
        <p:sp>
          <p:nvSpPr>
            <p:cNvPr id="553" name="Shape 553"/>
            <p:cNvSpPr/>
            <p:nvPr/>
          </p:nvSpPr>
          <p:spPr>
            <a:xfrm>
              <a:off x="7934213" y="5425864"/>
              <a:ext cx="151411" cy="97106"/>
            </a:xfrm>
            <a:prstGeom prst="rect">
              <a:avLst/>
            </a:prstGeom>
            <a:solidFill>
              <a:schemeClr val="lt1"/>
            </a:solidFill>
            <a:ln>
              <a:noFill/>
            </a:ln>
          </p:spPr>
          <p:txBody>
            <a:bodyPr lIns="91412" tIns="45694" rIns="91412" bIns="45694" anchor="ctr" anchorCtr="0">
              <a:noAutofit/>
            </a:bodyPr>
            <a:lstStyle/>
            <a:p>
              <a:pPr algn="ctr" defTabSz="932563">
                <a:buClr>
                  <a:srgbClr val="FFFFFF"/>
                </a:buClr>
                <a:defRPr/>
              </a:pPr>
              <a:endParaRPr sz="1903">
                <a:solidFill>
                  <a:srgbClr val="FFFFFF"/>
                </a:solidFill>
                <a:latin typeface="Quattrocento Sans"/>
                <a:ea typeface="Quattrocento Sans"/>
                <a:cs typeface="Quattrocento Sans"/>
                <a:sym typeface="Quattrocento Sans"/>
              </a:endParaRPr>
            </a:p>
          </p:txBody>
        </p:sp>
        <p:cxnSp>
          <p:nvCxnSpPr>
            <p:cNvPr id="554" name="Shape 554"/>
            <p:cNvCxnSpPr/>
            <p:nvPr/>
          </p:nvCxnSpPr>
          <p:spPr>
            <a:xfrm>
              <a:off x="7988197" y="5277655"/>
              <a:ext cx="97436" cy="0"/>
            </a:xfrm>
            <a:prstGeom prst="straightConnector1">
              <a:avLst/>
            </a:prstGeom>
            <a:noFill/>
            <a:ln w="38100" cap="flat" cmpd="sng">
              <a:solidFill>
                <a:srgbClr val="E8EAE7"/>
              </a:solidFill>
              <a:prstDash val="solid"/>
              <a:round/>
              <a:headEnd type="none" w="med" len="med"/>
              <a:tailEnd type="none" w="med" len="med"/>
            </a:ln>
          </p:spPr>
        </p:cxnSp>
        <p:cxnSp>
          <p:nvCxnSpPr>
            <p:cNvPr id="555" name="Shape 555"/>
            <p:cNvCxnSpPr/>
            <p:nvPr/>
          </p:nvCxnSpPr>
          <p:spPr>
            <a:xfrm flipH="1">
              <a:off x="8006550" y="5272323"/>
              <a:ext cx="2163" cy="50855"/>
            </a:xfrm>
            <a:prstGeom prst="straightConnector1">
              <a:avLst/>
            </a:prstGeom>
            <a:noFill/>
            <a:ln w="38100" cap="flat" cmpd="sng">
              <a:solidFill>
                <a:srgbClr val="E8EAE7"/>
              </a:solidFill>
              <a:prstDash val="solid"/>
              <a:round/>
              <a:headEnd type="none" w="med" len="med"/>
              <a:tailEnd type="none" w="med" len="med"/>
            </a:ln>
          </p:spPr>
        </p:cxnSp>
        <p:sp>
          <p:nvSpPr>
            <p:cNvPr id="556" name="Shape 556"/>
            <p:cNvSpPr/>
            <p:nvPr/>
          </p:nvSpPr>
          <p:spPr>
            <a:xfrm rot="-5400000">
              <a:off x="7508373" y="5413533"/>
              <a:ext cx="356025" cy="258579"/>
            </a:xfrm>
            <a:prstGeom prst="chord">
              <a:avLst>
                <a:gd name="adj1" fmla="val 5518619"/>
                <a:gd name="adj2" fmla="val 16199986"/>
              </a:avLst>
            </a:prstGeom>
            <a:solidFill>
              <a:srgbClr val="E8EAE7"/>
            </a:solidFill>
            <a:ln>
              <a:noFill/>
            </a:ln>
          </p:spPr>
          <p:txBody>
            <a:bodyPr lIns="91412" tIns="45694" rIns="91412" bIns="45694" anchor="ctr" anchorCtr="0">
              <a:noAutofit/>
            </a:bodyPr>
            <a:lstStyle/>
            <a:p>
              <a:pPr algn="ctr" defTabSz="932563">
                <a:buClr>
                  <a:srgbClr val="FFFFFF"/>
                </a:buClr>
                <a:defRPr/>
              </a:pPr>
              <a:endParaRPr sz="1903">
                <a:solidFill>
                  <a:srgbClr val="FFFFFF"/>
                </a:solidFill>
                <a:latin typeface="Quattrocento Sans"/>
                <a:ea typeface="Quattrocento Sans"/>
                <a:cs typeface="Quattrocento Sans"/>
                <a:sym typeface="Quattrocento Sans"/>
              </a:endParaRPr>
            </a:p>
          </p:txBody>
        </p:sp>
        <p:sp>
          <p:nvSpPr>
            <p:cNvPr id="557" name="Shape 557"/>
            <p:cNvSpPr/>
            <p:nvPr/>
          </p:nvSpPr>
          <p:spPr>
            <a:xfrm>
              <a:off x="7513157" y="5545401"/>
              <a:ext cx="168579" cy="175202"/>
            </a:xfrm>
            <a:prstGeom prst="rect">
              <a:avLst/>
            </a:prstGeom>
            <a:solidFill>
              <a:srgbClr val="E8EAE7"/>
            </a:solidFill>
            <a:ln>
              <a:noFill/>
            </a:ln>
          </p:spPr>
          <p:txBody>
            <a:bodyPr lIns="91412" tIns="45694" rIns="91412" bIns="45694" anchor="ctr" anchorCtr="0">
              <a:noAutofit/>
            </a:bodyPr>
            <a:lstStyle/>
            <a:p>
              <a:pPr algn="ctr" defTabSz="932563">
                <a:buClr>
                  <a:srgbClr val="FFFFFF"/>
                </a:buClr>
                <a:defRPr/>
              </a:pPr>
              <a:endParaRPr sz="1903">
                <a:solidFill>
                  <a:srgbClr val="FFFFFF"/>
                </a:solidFill>
                <a:latin typeface="Quattrocento Sans"/>
                <a:ea typeface="Quattrocento Sans"/>
                <a:cs typeface="Quattrocento Sans"/>
                <a:sym typeface="Quattrocento Sans"/>
              </a:endParaRPr>
            </a:p>
          </p:txBody>
        </p:sp>
        <p:sp>
          <p:nvSpPr>
            <p:cNvPr id="558" name="Shape 558"/>
            <p:cNvSpPr/>
            <p:nvPr/>
          </p:nvSpPr>
          <p:spPr>
            <a:xfrm>
              <a:off x="7458561" y="4758826"/>
              <a:ext cx="100013" cy="1060449"/>
            </a:xfrm>
            <a:prstGeom prst="rect">
              <a:avLst/>
            </a:prstGeom>
            <a:solidFill>
              <a:srgbClr val="000000"/>
            </a:solidFill>
            <a:ln>
              <a:noFill/>
            </a:ln>
          </p:spPr>
          <p:txBody>
            <a:bodyPr lIns="91412" tIns="45694" rIns="91412" bIns="45694" anchor="ctr" anchorCtr="0">
              <a:noAutofit/>
            </a:bodyPr>
            <a:lstStyle/>
            <a:p>
              <a:pPr algn="ctr" defTabSz="932563">
                <a:buClr>
                  <a:srgbClr val="FFFFFF"/>
                </a:buClr>
                <a:defRPr/>
              </a:pPr>
              <a:endParaRPr sz="1903">
                <a:solidFill>
                  <a:srgbClr val="FFFFFF"/>
                </a:solidFill>
                <a:latin typeface="Quattrocento Sans"/>
                <a:ea typeface="Quattrocento Sans"/>
                <a:cs typeface="Quattrocento Sans"/>
                <a:sym typeface="Quattrocento Sans"/>
              </a:endParaRPr>
            </a:p>
          </p:txBody>
        </p:sp>
        <p:sp>
          <p:nvSpPr>
            <p:cNvPr id="559" name="Shape 559"/>
            <p:cNvSpPr/>
            <p:nvPr/>
          </p:nvSpPr>
          <p:spPr>
            <a:xfrm>
              <a:off x="8038446" y="5508910"/>
              <a:ext cx="45718" cy="207459"/>
            </a:xfrm>
            <a:prstGeom prst="rect">
              <a:avLst/>
            </a:prstGeom>
            <a:solidFill>
              <a:schemeClr val="lt1"/>
            </a:solidFill>
            <a:ln>
              <a:noFill/>
            </a:ln>
          </p:spPr>
          <p:txBody>
            <a:bodyPr lIns="91412" tIns="45694" rIns="91412" bIns="45694" anchor="ctr" anchorCtr="0">
              <a:noAutofit/>
            </a:bodyPr>
            <a:lstStyle/>
            <a:p>
              <a:pPr algn="ctr" defTabSz="932563">
                <a:buClr>
                  <a:srgbClr val="FFFFFF"/>
                </a:buClr>
                <a:defRPr/>
              </a:pPr>
              <a:endParaRPr sz="1903">
                <a:solidFill>
                  <a:srgbClr val="FFFFFF"/>
                </a:solidFill>
                <a:latin typeface="Quattrocento Sans"/>
                <a:ea typeface="Quattrocento Sans"/>
                <a:cs typeface="Quattrocento Sans"/>
                <a:sym typeface="Quattrocento Sans"/>
              </a:endParaRPr>
            </a:p>
          </p:txBody>
        </p:sp>
        <p:sp>
          <p:nvSpPr>
            <p:cNvPr id="560" name="Shape 560"/>
            <p:cNvSpPr/>
            <p:nvPr/>
          </p:nvSpPr>
          <p:spPr>
            <a:xfrm>
              <a:off x="8214881" y="5123132"/>
              <a:ext cx="320881" cy="597441"/>
            </a:xfrm>
            <a:prstGeom prst="rect">
              <a:avLst/>
            </a:prstGeom>
            <a:solidFill>
              <a:srgbClr val="E8EAE7"/>
            </a:solidFill>
            <a:ln>
              <a:noFill/>
            </a:ln>
          </p:spPr>
          <p:txBody>
            <a:bodyPr lIns="91412" tIns="45694" rIns="91412" bIns="45694" anchor="ctr" anchorCtr="0">
              <a:noAutofit/>
            </a:bodyPr>
            <a:lstStyle/>
            <a:p>
              <a:pPr algn="ctr" defTabSz="932563">
                <a:buClr>
                  <a:srgbClr val="FFFFFF"/>
                </a:buClr>
                <a:defRPr/>
              </a:pPr>
              <a:endParaRPr sz="1903">
                <a:solidFill>
                  <a:srgbClr val="FFFFFF"/>
                </a:solidFill>
                <a:latin typeface="Quattrocento Sans"/>
                <a:ea typeface="Quattrocento Sans"/>
                <a:cs typeface="Quattrocento Sans"/>
                <a:sym typeface="Quattrocento Sans"/>
              </a:endParaRPr>
            </a:p>
          </p:txBody>
        </p:sp>
        <p:sp>
          <p:nvSpPr>
            <p:cNvPr id="561" name="Shape 561"/>
            <p:cNvSpPr/>
            <p:nvPr/>
          </p:nvSpPr>
          <p:spPr>
            <a:xfrm>
              <a:off x="8247675" y="5167642"/>
              <a:ext cx="45718" cy="178433"/>
            </a:xfrm>
            <a:prstGeom prst="rect">
              <a:avLst/>
            </a:prstGeom>
            <a:solidFill>
              <a:srgbClr val="BFBFBF"/>
            </a:solidFill>
            <a:ln>
              <a:noFill/>
            </a:ln>
          </p:spPr>
          <p:txBody>
            <a:bodyPr lIns="91412" tIns="45694" rIns="91412" bIns="45694" anchor="ctr" anchorCtr="0">
              <a:noAutofit/>
            </a:bodyPr>
            <a:lstStyle/>
            <a:p>
              <a:pPr algn="ctr" defTabSz="932563">
                <a:buClr>
                  <a:srgbClr val="FFFFFF"/>
                </a:buClr>
                <a:defRPr/>
              </a:pPr>
              <a:endParaRPr sz="1903">
                <a:solidFill>
                  <a:srgbClr val="FFFFFF"/>
                </a:solidFill>
                <a:latin typeface="Quattrocento Sans"/>
                <a:ea typeface="Quattrocento Sans"/>
                <a:cs typeface="Quattrocento Sans"/>
                <a:sym typeface="Quattrocento Sans"/>
              </a:endParaRPr>
            </a:p>
          </p:txBody>
        </p:sp>
        <p:grpSp>
          <p:nvGrpSpPr>
            <p:cNvPr id="562" name="Shape 562"/>
            <p:cNvGrpSpPr/>
            <p:nvPr/>
          </p:nvGrpSpPr>
          <p:grpSpPr>
            <a:xfrm>
              <a:off x="8380707" y="5443537"/>
              <a:ext cx="122388" cy="256504"/>
              <a:chOff x="5241732" y="6172200"/>
              <a:chExt cx="122388" cy="256504"/>
            </a:xfrm>
          </p:grpSpPr>
          <p:cxnSp>
            <p:nvCxnSpPr>
              <p:cNvPr id="563" name="Shape 563"/>
              <p:cNvCxnSpPr/>
              <p:nvPr/>
            </p:nvCxnSpPr>
            <p:spPr>
              <a:xfrm>
                <a:off x="5241732" y="6172200"/>
                <a:ext cx="0" cy="256504"/>
              </a:xfrm>
              <a:prstGeom prst="straightConnector1">
                <a:avLst/>
              </a:prstGeom>
              <a:noFill/>
              <a:ln w="38100" cap="sq" cmpd="sng">
                <a:solidFill>
                  <a:srgbClr val="FFB50C"/>
                </a:solidFill>
                <a:prstDash val="solid"/>
                <a:round/>
                <a:headEnd type="none" w="med" len="med"/>
                <a:tailEnd type="none" w="med" len="med"/>
              </a:ln>
            </p:spPr>
          </p:cxnSp>
          <p:cxnSp>
            <p:nvCxnSpPr>
              <p:cNvPr id="564" name="Shape 564"/>
              <p:cNvCxnSpPr/>
              <p:nvPr/>
            </p:nvCxnSpPr>
            <p:spPr>
              <a:xfrm>
                <a:off x="5364121" y="6324251"/>
                <a:ext cx="0" cy="104452"/>
              </a:xfrm>
              <a:prstGeom prst="straightConnector1">
                <a:avLst/>
              </a:prstGeom>
              <a:noFill/>
              <a:ln w="38100" cap="sq" cmpd="sng">
                <a:solidFill>
                  <a:srgbClr val="FFB50C"/>
                </a:solidFill>
                <a:prstDash val="solid"/>
                <a:round/>
                <a:headEnd type="none" w="med" len="med"/>
                <a:tailEnd type="none" w="med" len="med"/>
              </a:ln>
            </p:spPr>
          </p:cxnSp>
          <p:cxnSp>
            <p:nvCxnSpPr>
              <p:cNvPr id="565" name="Shape 565"/>
              <p:cNvCxnSpPr/>
              <p:nvPr/>
            </p:nvCxnSpPr>
            <p:spPr>
              <a:xfrm rot="10800000">
                <a:off x="5244785" y="6324251"/>
                <a:ext cx="119336" cy="0"/>
              </a:xfrm>
              <a:prstGeom prst="straightConnector1">
                <a:avLst/>
              </a:prstGeom>
              <a:noFill/>
              <a:ln w="38100" cap="sq" cmpd="sng">
                <a:solidFill>
                  <a:srgbClr val="FFB50C"/>
                </a:solidFill>
                <a:prstDash val="solid"/>
                <a:round/>
                <a:headEnd type="none" w="med" len="med"/>
                <a:tailEnd type="none" w="med" len="med"/>
              </a:ln>
            </p:spPr>
          </p:cxnSp>
        </p:grpSp>
        <p:grpSp>
          <p:nvGrpSpPr>
            <p:cNvPr id="566" name="Shape 566"/>
            <p:cNvGrpSpPr/>
            <p:nvPr/>
          </p:nvGrpSpPr>
          <p:grpSpPr>
            <a:xfrm flipH="1">
              <a:off x="8786377" y="5443537"/>
              <a:ext cx="122388" cy="256504"/>
              <a:chOff x="5241732" y="6172200"/>
              <a:chExt cx="122388" cy="256504"/>
            </a:xfrm>
          </p:grpSpPr>
          <p:cxnSp>
            <p:nvCxnSpPr>
              <p:cNvPr id="567" name="Shape 567"/>
              <p:cNvCxnSpPr/>
              <p:nvPr/>
            </p:nvCxnSpPr>
            <p:spPr>
              <a:xfrm>
                <a:off x="5241732" y="6172200"/>
                <a:ext cx="0" cy="256504"/>
              </a:xfrm>
              <a:prstGeom prst="straightConnector1">
                <a:avLst/>
              </a:prstGeom>
              <a:noFill/>
              <a:ln w="38100" cap="sq" cmpd="sng">
                <a:solidFill>
                  <a:srgbClr val="FFB50C"/>
                </a:solidFill>
                <a:prstDash val="solid"/>
                <a:round/>
                <a:headEnd type="none" w="med" len="med"/>
                <a:tailEnd type="none" w="med" len="med"/>
              </a:ln>
            </p:spPr>
          </p:cxnSp>
          <p:cxnSp>
            <p:nvCxnSpPr>
              <p:cNvPr id="568" name="Shape 568"/>
              <p:cNvCxnSpPr/>
              <p:nvPr/>
            </p:nvCxnSpPr>
            <p:spPr>
              <a:xfrm>
                <a:off x="5364121" y="6324251"/>
                <a:ext cx="0" cy="104452"/>
              </a:xfrm>
              <a:prstGeom prst="straightConnector1">
                <a:avLst/>
              </a:prstGeom>
              <a:noFill/>
              <a:ln w="38100" cap="sq" cmpd="sng">
                <a:solidFill>
                  <a:srgbClr val="FFB50C"/>
                </a:solidFill>
                <a:prstDash val="solid"/>
                <a:round/>
                <a:headEnd type="none" w="med" len="med"/>
                <a:tailEnd type="none" w="med" len="med"/>
              </a:ln>
            </p:spPr>
          </p:cxnSp>
          <p:cxnSp>
            <p:nvCxnSpPr>
              <p:cNvPr id="569" name="Shape 569"/>
              <p:cNvCxnSpPr/>
              <p:nvPr/>
            </p:nvCxnSpPr>
            <p:spPr>
              <a:xfrm rot="10800000">
                <a:off x="5244785" y="6324251"/>
                <a:ext cx="119336" cy="0"/>
              </a:xfrm>
              <a:prstGeom prst="straightConnector1">
                <a:avLst/>
              </a:prstGeom>
              <a:noFill/>
              <a:ln w="38100" cap="sq" cmpd="sng">
                <a:solidFill>
                  <a:srgbClr val="FFB50C"/>
                </a:solidFill>
                <a:prstDash val="solid"/>
                <a:round/>
                <a:headEnd type="none" w="med" len="med"/>
                <a:tailEnd type="none" w="med" len="med"/>
              </a:ln>
            </p:spPr>
          </p:cxnSp>
        </p:grpSp>
        <p:sp>
          <p:nvSpPr>
            <p:cNvPr id="570" name="Shape 570"/>
            <p:cNvSpPr/>
            <p:nvPr/>
          </p:nvSpPr>
          <p:spPr>
            <a:xfrm>
              <a:off x="8464481" y="5459985"/>
              <a:ext cx="355773" cy="45718"/>
            </a:xfrm>
            <a:prstGeom prst="rect">
              <a:avLst/>
            </a:prstGeom>
            <a:solidFill>
              <a:srgbClr val="FFB50C"/>
            </a:solidFill>
            <a:ln>
              <a:noFill/>
            </a:ln>
          </p:spPr>
          <p:txBody>
            <a:bodyPr lIns="91412" tIns="45694" rIns="91412" bIns="45694" anchor="ctr" anchorCtr="0">
              <a:noAutofit/>
            </a:bodyPr>
            <a:lstStyle/>
            <a:p>
              <a:pPr algn="ctr" defTabSz="932563">
                <a:buClr>
                  <a:srgbClr val="FFFFFF"/>
                </a:buClr>
                <a:defRPr/>
              </a:pPr>
              <a:endParaRPr sz="1903">
                <a:solidFill>
                  <a:srgbClr val="FFFFFF"/>
                </a:solidFill>
                <a:latin typeface="Quattrocento Sans"/>
                <a:ea typeface="Quattrocento Sans"/>
                <a:cs typeface="Quattrocento Sans"/>
                <a:sym typeface="Quattrocento Sans"/>
              </a:endParaRPr>
            </a:p>
          </p:txBody>
        </p:sp>
        <p:sp>
          <p:nvSpPr>
            <p:cNvPr id="571" name="Shape 571"/>
            <p:cNvSpPr/>
            <p:nvPr/>
          </p:nvSpPr>
          <p:spPr>
            <a:xfrm>
              <a:off x="8596614" y="5505703"/>
              <a:ext cx="91507" cy="210665"/>
            </a:xfrm>
            <a:prstGeom prst="rect">
              <a:avLst/>
            </a:prstGeom>
            <a:solidFill>
              <a:srgbClr val="E8EAE7"/>
            </a:solidFill>
            <a:ln>
              <a:noFill/>
            </a:ln>
          </p:spPr>
          <p:txBody>
            <a:bodyPr lIns="91412" tIns="45694" rIns="91412" bIns="45694" anchor="ctr" anchorCtr="0">
              <a:noAutofit/>
            </a:bodyPr>
            <a:lstStyle/>
            <a:p>
              <a:pPr algn="ctr" defTabSz="932563">
                <a:buClr>
                  <a:srgbClr val="FFFFFF"/>
                </a:buClr>
                <a:defRPr/>
              </a:pPr>
              <a:endParaRPr sz="1903">
                <a:solidFill>
                  <a:srgbClr val="FFFFFF"/>
                </a:solidFill>
                <a:latin typeface="Quattrocento Sans"/>
                <a:ea typeface="Quattrocento Sans"/>
                <a:cs typeface="Quattrocento Sans"/>
                <a:sym typeface="Quattrocento Sans"/>
              </a:endParaRPr>
            </a:p>
          </p:txBody>
        </p:sp>
        <p:grpSp>
          <p:nvGrpSpPr>
            <p:cNvPr id="572" name="Shape 572"/>
            <p:cNvGrpSpPr/>
            <p:nvPr/>
          </p:nvGrpSpPr>
          <p:grpSpPr>
            <a:xfrm>
              <a:off x="8777335" y="5245595"/>
              <a:ext cx="165914" cy="135405"/>
              <a:chOff x="5359222" y="6179960"/>
              <a:chExt cx="179412" cy="146421"/>
            </a:xfrm>
          </p:grpSpPr>
          <p:sp>
            <p:nvSpPr>
              <p:cNvPr id="573" name="Shape 573"/>
              <p:cNvSpPr/>
              <p:nvPr/>
            </p:nvSpPr>
            <p:spPr>
              <a:xfrm>
                <a:off x="5385019" y="6231175"/>
                <a:ext cx="128227" cy="95206"/>
              </a:xfrm>
              <a:prstGeom prst="rect">
                <a:avLst/>
              </a:prstGeom>
              <a:solidFill>
                <a:srgbClr val="B5B5B5"/>
              </a:solidFill>
              <a:ln>
                <a:noFill/>
              </a:ln>
            </p:spPr>
            <p:txBody>
              <a:bodyPr lIns="91412" tIns="45694" rIns="91412" bIns="45694" anchor="ctr" anchorCtr="0">
                <a:noAutofit/>
              </a:bodyPr>
              <a:lstStyle/>
              <a:p>
                <a:pPr algn="ctr" defTabSz="932563">
                  <a:buClr>
                    <a:srgbClr val="FFFFFF"/>
                  </a:buClr>
                  <a:defRPr/>
                </a:pPr>
                <a:endParaRPr sz="1903">
                  <a:solidFill>
                    <a:srgbClr val="FFFFFF"/>
                  </a:solidFill>
                  <a:latin typeface="Quattrocento Sans"/>
                  <a:ea typeface="Quattrocento Sans"/>
                  <a:cs typeface="Quattrocento Sans"/>
                  <a:sym typeface="Quattrocento Sans"/>
                </a:endParaRPr>
              </a:p>
            </p:txBody>
          </p:sp>
          <p:sp>
            <p:nvSpPr>
              <p:cNvPr id="574" name="Shape 574"/>
              <p:cNvSpPr/>
              <p:nvPr/>
            </p:nvSpPr>
            <p:spPr>
              <a:xfrm>
                <a:off x="5385019" y="6205103"/>
                <a:ext cx="127817" cy="26069"/>
              </a:xfrm>
              <a:prstGeom prst="trapezoid">
                <a:avLst>
                  <a:gd name="adj" fmla="val 87295"/>
                </a:avLst>
              </a:prstGeom>
              <a:solidFill>
                <a:srgbClr val="E8EAE7"/>
              </a:solidFill>
              <a:ln>
                <a:noFill/>
              </a:ln>
            </p:spPr>
            <p:txBody>
              <a:bodyPr lIns="91412" tIns="45694" rIns="91412" bIns="45694" anchor="ctr" anchorCtr="0">
                <a:noAutofit/>
              </a:bodyPr>
              <a:lstStyle/>
              <a:p>
                <a:pPr algn="ctr" defTabSz="932563">
                  <a:buClr>
                    <a:srgbClr val="FFFFFF"/>
                  </a:buClr>
                  <a:defRPr/>
                </a:pPr>
                <a:endParaRPr sz="1903">
                  <a:solidFill>
                    <a:srgbClr val="FFFFFF"/>
                  </a:solidFill>
                  <a:latin typeface="Quattrocento Sans"/>
                  <a:ea typeface="Quattrocento Sans"/>
                  <a:cs typeface="Quattrocento Sans"/>
                  <a:sym typeface="Quattrocento Sans"/>
                </a:endParaRPr>
              </a:p>
            </p:txBody>
          </p:sp>
          <p:cxnSp>
            <p:nvCxnSpPr>
              <p:cNvPr id="575" name="Shape 575"/>
              <p:cNvCxnSpPr/>
              <p:nvPr/>
            </p:nvCxnSpPr>
            <p:spPr>
              <a:xfrm>
                <a:off x="5448928" y="6179960"/>
                <a:ext cx="0" cy="25541"/>
              </a:xfrm>
              <a:prstGeom prst="straightConnector1">
                <a:avLst/>
              </a:prstGeom>
              <a:noFill/>
              <a:ln w="38100" cap="flat" cmpd="sng">
                <a:solidFill>
                  <a:srgbClr val="737373"/>
                </a:solidFill>
                <a:prstDash val="solid"/>
                <a:round/>
                <a:headEnd type="none" w="med" len="med"/>
                <a:tailEnd type="none" w="med" len="med"/>
              </a:ln>
            </p:spPr>
          </p:cxnSp>
          <p:cxnSp>
            <p:nvCxnSpPr>
              <p:cNvPr id="576" name="Shape 576"/>
              <p:cNvCxnSpPr/>
              <p:nvPr/>
            </p:nvCxnSpPr>
            <p:spPr>
              <a:xfrm rot="10800000">
                <a:off x="5512838" y="6259201"/>
                <a:ext cx="25797" cy="0"/>
              </a:xfrm>
              <a:prstGeom prst="straightConnector1">
                <a:avLst/>
              </a:prstGeom>
              <a:noFill/>
              <a:ln w="38100" cap="flat" cmpd="sng">
                <a:solidFill>
                  <a:srgbClr val="737373"/>
                </a:solidFill>
                <a:prstDash val="solid"/>
                <a:round/>
                <a:headEnd type="none" w="med" len="med"/>
                <a:tailEnd type="none" w="med" len="med"/>
              </a:ln>
            </p:spPr>
          </p:cxnSp>
          <p:cxnSp>
            <p:nvCxnSpPr>
              <p:cNvPr id="577" name="Shape 577"/>
              <p:cNvCxnSpPr/>
              <p:nvPr/>
            </p:nvCxnSpPr>
            <p:spPr>
              <a:xfrm rot="10800000">
                <a:off x="5359222" y="6259201"/>
                <a:ext cx="25797" cy="0"/>
              </a:xfrm>
              <a:prstGeom prst="straightConnector1">
                <a:avLst/>
              </a:prstGeom>
              <a:noFill/>
              <a:ln w="38100" cap="flat" cmpd="sng">
                <a:solidFill>
                  <a:srgbClr val="737373"/>
                </a:solidFill>
                <a:prstDash val="solid"/>
                <a:round/>
                <a:headEnd type="none" w="med" len="med"/>
                <a:tailEnd type="none" w="med" len="med"/>
              </a:ln>
            </p:spPr>
          </p:cxnSp>
        </p:grpSp>
        <p:sp>
          <p:nvSpPr>
            <p:cNvPr id="578" name="Shape 578"/>
            <p:cNvSpPr/>
            <p:nvPr/>
          </p:nvSpPr>
          <p:spPr>
            <a:xfrm>
              <a:off x="9239111" y="5393941"/>
              <a:ext cx="481011" cy="226219"/>
            </a:xfrm>
            <a:prstGeom prst="roundRect">
              <a:avLst>
                <a:gd name="adj" fmla="val 32457"/>
              </a:avLst>
            </a:prstGeom>
            <a:solidFill>
              <a:srgbClr val="F5F1F0"/>
            </a:solidFill>
            <a:ln>
              <a:noFill/>
            </a:ln>
          </p:spPr>
          <p:txBody>
            <a:bodyPr lIns="91412" tIns="45694" rIns="91412" bIns="45694" anchor="ctr" anchorCtr="0">
              <a:noAutofit/>
            </a:bodyPr>
            <a:lstStyle/>
            <a:p>
              <a:pPr algn="ctr" defTabSz="932563">
                <a:buClr>
                  <a:srgbClr val="FFFFFF"/>
                </a:buClr>
                <a:defRPr/>
              </a:pPr>
              <a:endParaRPr sz="1903">
                <a:solidFill>
                  <a:srgbClr val="FFFFFF"/>
                </a:solidFill>
                <a:latin typeface="Quattrocento Sans"/>
                <a:ea typeface="Quattrocento Sans"/>
                <a:cs typeface="Quattrocento Sans"/>
                <a:sym typeface="Quattrocento Sans"/>
              </a:endParaRPr>
            </a:p>
          </p:txBody>
        </p:sp>
        <p:sp>
          <p:nvSpPr>
            <p:cNvPr id="579" name="Shape 579"/>
            <p:cNvSpPr/>
            <p:nvPr/>
          </p:nvSpPr>
          <p:spPr>
            <a:xfrm>
              <a:off x="9272449" y="5613946"/>
              <a:ext cx="395287" cy="108460"/>
            </a:xfrm>
            <a:prstGeom prst="rect">
              <a:avLst/>
            </a:prstGeom>
            <a:solidFill>
              <a:srgbClr val="E6E5E3"/>
            </a:solidFill>
            <a:ln>
              <a:noFill/>
            </a:ln>
          </p:spPr>
          <p:txBody>
            <a:bodyPr lIns="91412" tIns="45694" rIns="91412" bIns="45694" anchor="ctr" anchorCtr="0">
              <a:noAutofit/>
            </a:bodyPr>
            <a:lstStyle/>
            <a:p>
              <a:pPr algn="ctr" defTabSz="932563">
                <a:buClr>
                  <a:srgbClr val="FFFFFF"/>
                </a:buClr>
                <a:defRPr/>
              </a:pPr>
              <a:endParaRPr sz="1903">
                <a:solidFill>
                  <a:srgbClr val="FFFFFF"/>
                </a:solidFill>
                <a:latin typeface="Quattrocento Sans"/>
                <a:ea typeface="Quattrocento Sans"/>
                <a:cs typeface="Quattrocento Sans"/>
                <a:sym typeface="Quattrocento Sans"/>
              </a:endParaRPr>
            </a:p>
          </p:txBody>
        </p:sp>
        <p:sp>
          <p:nvSpPr>
            <p:cNvPr id="580" name="Shape 580"/>
            <p:cNvSpPr/>
            <p:nvPr/>
          </p:nvSpPr>
          <p:spPr>
            <a:xfrm>
              <a:off x="9155475" y="5506101"/>
              <a:ext cx="165392" cy="216305"/>
            </a:xfrm>
            <a:custGeom>
              <a:avLst/>
              <a:gdLst/>
              <a:ahLst/>
              <a:cxnLst/>
              <a:rect l="0" t="0" r="0" b="0"/>
              <a:pathLst>
                <a:path w="120000" h="120000" extrusionOk="0">
                  <a:moveTo>
                    <a:pt x="60000" y="0"/>
                  </a:moveTo>
                  <a:cubicBezTo>
                    <a:pt x="84852" y="0"/>
                    <a:pt x="106176" y="11553"/>
                    <a:pt x="115285" y="28019"/>
                  </a:cubicBezTo>
                  <a:lnTo>
                    <a:pt x="119093" y="42443"/>
                  </a:lnTo>
                  <a:lnTo>
                    <a:pt x="119999" y="42443"/>
                  </a:lnTo>
                  <a:lnTo>
                    <a:pt x="119999" y="45874"/>
                  </a:lnTo>
                  <a:lnTo>
                    <a:pt x="120000" y="45877"/>
                  </a:lnTo>
                  <a:cubicBezTo>
                    <a:pt x="120000" y="45972"/>
                    <a:pt x="119999" y="46068"/>
                    <a:pt x="119999" y="46164"/>
                  </a:cubicBezTo>
                  <a:lnTo>
                    <a:pt x="119999" y="120000"/>
                  </a:lnTo>
                  <a:lnTo>
                    <a:pt x="0" y="120000"/>
                  </a:lnTo>
                  <a:lnTo>
                    <a:pt x="0" y="46163"/>
                  </a:lnTo>
                  <a:lnTo>
                    <a:pt x="0" y="45877"/>
                  </a:lnTo>
                  <a:lnTo>
                    <a:pt x="0" y="42443"/>
                  </a:lnTo>
                  <a:lnTo>
                    <a:pt x="906" y="42443"/>
                  </a:lnTo>
                  <a:lnTo>
                    <a:pt x="4715" y="28019"/>
                  </a:lnTo>
                  <a:cubicBezTo>
                    <a:pt x="13823" y="11553"/>
                    <a:pt x="35147" y="0"/>
                    <a:pt x="60000" y="0"/>
                  </a:cubicBezTo>
                  <a:close/>
                </a:path>
              </a:pathLst>
            </a:custGeom>
            <a:solidFill>
              <a:srgbClr val="E1DDDC"/>
            </a:solidFill>
            <a:ln>
              <a:noFill/>
            </a:ln>
          </p:spPr>
          <p:txBody>
            <a:bodyPr lIns="91412" tIns="45694" rIns="91412" bIns="45694" anchor="ctr" anchorCtr="0">
              <a:noAutofit/>
            </a:bodyPr>
            <a:lstStyle/>
            <a:p>
              <a:pPr algn="ctr" defTabSz="932563">
                <a:buClr>
                  <a:srgbClr val="FFFFFF"/>
                </a:buClr>
                <a:defRPr/>
              </a:pPr>
              <a:endParaRPr sz="1903">
                <a:solidFill>
                  <a:srgbClr val="FFFFFF"/>
                </a:solidFill>
                <a:latin typeface="Quattrocento Sans"/>
                <a:ea typeface="Quattrocento Sans"/>
                <a:cs typeface="Quattrocento Sans"/>
                <a:sym typeface="Quattrocento Sans"/>
              </a:endParaRPr>
            </a:p>
          </p:txBody>
        </p:sp>
        <p:sp>
          <p:nvSpPr>
            <p:cNvPr id="581" name="Shape 581"/>
            <p:cNvSpPr/>
            <p:nvPr/>
          </p:nvSpPr>
          <p:spPr>
            <a:xfrm>
              <a:off x="9619818" y="5506101"/>
              <a:ext cx="165392" cy="216305"/>
            </a:xfrm>
            <a:custGeom>
              <a:avLst/>
              <a:gdLst/>
              <a:ahLst/>
              <a:cxnLst/>
              <a:rect l="0" t="0" r="0" b="0"/>
              <a:pathLst>
                <a:path w="120000" h="120000" extrusionOk="0">
                  <a:moveTo>
                    <a:pt x="60000" y="0"/>
                  </a:moveTo>
                  <a:cubicBezTo>
                    <a:pt x="84852" y="0"/>
                    <a:pt x="106176" y="11553"/>
                    <a:pt x="115285" y="28019"/>
                  </a:cubicBezTo>
                  <a:lnTo>
                    <a:pt x="119093" y="42443"/>
                  </a:lnTo>
                  <a:lnTo>
                    <a:pt x="119999" y="42443"/>
                  </a:lnTo>
                  <a:lnTo>
                    <a:pt x="119999" y="45874"/>
                  </a:lnTo>
                  <a:lnTo>
                    <a:pt x="120000" y="45877"/>
                  </a:lnTo>
                  <a:cubicBezTo>
                    <a:pt x="120000" y="45972"/>
                    <a:pt x="119999" y="46068"/>
                    <a:pt x="119999" y="46164"/>
                  </a:cubicBezTo>
                  <a:lnTo>
                    <a:pt x="119999" y="120000"/>
                  </a:lnTo>
                  <a:lnTo>
                    <a:pt x="0" y="120000"/>
                  </a:lnTo>
                  <a:lnTo>
                    <a:pt x="0" y="46163"/>
                  </a:lnTo>
                  <a:lnTo>
                    <a:pt x="0" y="45877"/>
                  </a:lnTo>
                  <a:lnTo>
                    <a:pt x="0" y="42443"/>
                  </a:lnTo>
                  <a:lnTo>
                    <a:pt x="906" y="42443"/>
                  </a:lnTo>
                  <a:lnTo>
                    <a:pt x="4715" y="28019"/>
                  </a:lnTo>
                  <a:cubicBezTo>
                    <a:pt x="13823" y="11553"/>
                    <a:pt x="35147" y="0"/>
                    <a:pt x="60000" y="0"/>
                  </a:cubicBezTo>
                  <a:close/>
                </a:path>
              </a:pathLst>
            </a:custGeom>
            <a:solidFill>
              <a:srgbClr val="E1DDDC"/>
            </a:solidFill>
            <a:ln>
              <a:noFill/>
            </a:ln>
          </p:spPr>
          <p:txBody>
            <a:bodyPr lIns="91412" tIns="45694" rIns="91412" bIns="45694" anchor="ctr" anchorCtr="0">
              <a:noAutofit/>
            </a:bodyPr>
            <a:lstStyle/>
            <a:p>
              <a:pPr algn="ctr" defTabSz="932563">
                <a:buClr>
                  <a:srgbClr val="FFFFFF"/>
                </a:buClr>
                <a:defRPr/>
              </a:pPr>
              <a:endParaRPr sz="1903">
                <a:solidFill>
                  <a:srgbClr val="FFFFFF"/>
                </a:solidFill>
                <a:latin typeface="Quattrocento Sans"/>
                <a:ea typeface="Quattrocento Sans"/>
                <a:cs typeface="Quattrocento Sans"/>
                <a:sym typeface="Quattrocento Sans"/>
              </a:endParaRPr>
            </a:p>
          </p:txBody>
        </p:sp>
        <p:sp>
          <p:nvSpPr>
            <p:cNvPr id="582" name="Shape 582"/>
            <p:cNvSpPr/>
            <p:nvPr/>
          </p:nvSpPr>
          <p:spPr>
            <a:xfrm>
              <a:off x="9817753" y="5566575"/>
              <a:ext cx="205412" cy="155831"/>
            </a:xfrm>
            <a:prstGeom prst="rect">
              <a:avLst/>
            </a:prstGeom>
            <a:solidFill>
              <a:srgbClr val="E5B283"/>
            </a:solidFill>
            <a:ln>
              <a:noFill/>
            </a:ln>
          </p:spPr>
          <p:txBody>
            <a:bodyPr lIns="91412" tIns="45694" rIns="91412" bIns="45694" anchor="ctr" anchorCtr="0">
              <a:noAutofit/>
            </a:bodyPr>
            <a:lstStyle/>
            <a:p>
              <a:pPr algn="ctr" defTabSz="932563">
                <a:buClr>
                  <a:srgbClr val="FFFFFF"/>
                </a:buClr>
                <a:defRPr/>
              </a:pPr>
              <a:endParaRPr sz="1903">
                <a:solidFill>
                  <a:srgbClr val="FFFFFF"/>
                </a:solidFill>
                <a:latin typeface="Quattrocento Sans"/>
                <a:ea typeface="Quattrocento Sans"/>
                <a:cs typeface="Quattrocento Sans"/>
                <a:sym typeface="Quattrocento Sans"/>
              </a:endParaRPr>
            </a:p>
          </p:txBody>
        </p:sp>
        <p:grpSp>
          <p:nvGrpSpPr>
            <p:cNvPr id="583" name="Shape 583"/>
            <p:cNvGrpSpPr/>
            <p:nvPr/>
          </p:nvGrpSpPr>
          <p:grpSpPr>
            <a:xfrm>
              <a:off x="9831736" y="5393940"/>
              <a:ext cx="183066" cy="175683"/>
              <a:chOff x="7948903" y="2829961"/>
              <a:chExt cx="183066" cy="191771"/>
            </a:xfrm>
          </p:grpSpPr>
          <p:sp>
            <p:nvSpPr>
              <p:cNvPr id="584" name="Shape 584"/>
              <p:cNvSpPr/>
              <p:nvPr/>
            </p:nvSpPr>
            <p:spPr>
              <a:xfrm>
                <a:off x="7948903" y="2933566"/>
                <a:ext cx="167453" cy="45718"/>
              </a:xfrm>
              <a:prstGeom prst="rect">
                <a:avLst/>
              </a:prstGeom>
              <a:solidFill>
                <a:srgbClr val="FF5C5F"/>
              </a:solidFill>
              <a:ln>
                <a:noFill/>
              </a:ln>
            </p:spPr>
            <p:txBody>
              <a:bodyPr lIns="91412" tIns="45694" rIns="91412" bIns="45694" anchor="ctr" anchorCtr="0">
                <a:noAutofit/>
              </a:bodyPr>
              <a:lstStyle/>
              <a:p>
                <a:pPr algn="ctr" defTabSz="932563">
                  <a:buClr>
                    <a:srgbClr val="FFFFFF"/>
                  </a:buClr>
                  <a:defRPr/>
                </a:pPr>
                <a:endParaRPr sz="1903">
                  <a:solidFill>
                    <a:srgbClr val="FFFFFF"/>
                  </a:solidFill>
                  <a:latin typeface="Quattrocento Sans"/>
                  <a:ea typeface="Quattrocento Sans"/>
                  <a:cs typeface="Quattrocento Sans"/>
                  <a:sym typeface="Quattrocento Sans"/>
                </a:endParaRPr>
              </a:p>
            </p:txBody>
          </p:sp>
          <p:sp>
            <p:nvSpPr>
              <p:cNvPr id="585" name="Shape 585"/>
              <p:cNvSpPr/>
              <p:nvPr/>
            </p:nvSpPr>
            <p:spPr>
              <a:xfrm>
                <a:off x="7975097" y="2971826"/>
                <a:ext cx="153549" cy="49906"/>
              </a:xfrm>
              <a:prstGeom prst="rect">
                <a:avLst/>
              </a:prstGeom>
              <a:solidFill>
                <a:srgbClr val="DD5059"/>
              </a:solidFill>
              <a:ln>
                <a:noFill/>
              </a:ln>
            </p:spPr>
            <p:txBody>
              <a:bodyPr lIns="91412" tIns="45694" rIns="91412" bIns="45694" anchor="ctr" anchorCtr="0">
                <a:noAutofit/>
              </a:bodyPr>
              <a:lstStyle/>
              <a:p>
                <a:pPr algn="ctr" defTabSz="932563">
                  <a:buClr>
                    <a:srgbClr val="FFFFFF"/>
                  </a:buClr>
                  <a:defRPr/>
                </a:pPr>
                <a:endParaRPr sz="1903">
                  <a:solidFill>
                    <a:srgbClr val="FFFFFF"/>
                  </a:solidFill>
                  <a:latin typeface="Quattrocento Sans"/>
                  <a:ea typeface="Quattrocento Sans"/>
                  <a:cs typeface="Quattrocento Sans"/>
                  <a:sym typeface="Quattrocento Sans"/>
                </a:endParaRPr>
              </a:p>
            </p:txBody>
          </p:sp>
          <p:sp>
            <p:nvSpPr>
              <p:cNvPr id="586" name="Shape 586"/>
              <p:cNvSpPr/>
              <p:nvPr/>
            </p:nvSpPr>
            <p:spPr>
              <a:xfrm>
                <a:off x="7991767" y="2876550"/>
                <a:ext cx="140202" cy="60142"/>
              </a:xfrm>
              <a:prstGeom prst="rect">
                <a:avLst/>
              </a:prstGeom>
              <a:solidFill>
                <a:srgbClr val="FFB50C"/>
              </a:solidFill>
              <a:ln>
                <a:noFill/>
              </a:ln>
            </p:spPr>
            <p:txBody>
              <a:bodyPr lIns="91412" tIns="45694" rIns="91412" bIns="45694" anchor="ctr" anchorCtr="0">
                <a:noAutofit/>
              </a:bodyPr>
              <a:lstStyle/>
              <a:p>
                <a:pPr algn="ctr" defTabSz="932563">
                  <a:buClr>
                    <a:srgbClr val="FFFFFF"/>
                  </a:buClr>
                  <a:defRPr/>
                </a:pPr>
                <a:endParaRPr sz="1903">
                  <a:solidFill>
                    <a:srgbClr val="FFFFFF"/>
                  </a:solidFill>
                  <a:latin typeface="Quattrocento Sans"/>
                  <a:ea typeface="Quattrocento Sans"/>
                  <a:cs typeface="Quattrocento Sans"/>
                  <a:sym typeface="Quattrocento Sans"/>
                </a:endParaRPr>
              </a:p>
            </p:txBody>
          </p:sp>
          <p:sp>
            <p:nvSpPr>
              <p:cNvPr id="587" name="Shape 587"/>
              <p:cNvSpPr/>
              <p:nvPr/>
            </p:nvSpPr>
            <p:spPr>
              <a:xfrm>
                <a:off x="7959103" y="2829961"/>
                <a:ext cx="140202" cy="45718"/>
              </a:xfrm>
              <a:prstGeom prst="rect">
                <a:avLst/>
              </a:prstGeom>
              <a:solidFill>
                <a:srgbClr val="FFCF25"/>
              </a:solidFill>
              <a:ln>
                <a:noFill/>
              </a:ln>
            </p:spPr>
            <p:txBody>
              <a:bodyPr lIns="91412" tIns="45694" rIns="91412" bIns="45694" anchor="ctr" anchorCtr="0">
                <a:noAutofit/>
              </a:bodyPr>
              <a:lstStyle/>
              <a:p>
                <a:pPr algn="ctr" defTabSz="932563">
                  <a:buClr>
                    <a:srgbClr val="FFFFFF"/>
                  </a:buClr>
                  <a:defRPr/>
                </a:pPr>
                <a:endParaRPr sz="1903">
                  <a:solidFill>
                    <a:srgbClr val="FFFFFF"/>
                  </a:solidFill>
                  <a:latin typeface="Quattrocento Sans"/>
                  <a:ea typeface="Quattrocento Sans"/>
                  <a:cs typeface="Quattrocento Sans"/>
                  <a:sym typeface="Quattrocento Sans"/>
                </a:endParaRPr>
              </a:p>
            </p:txBody>
          </p:sp>
        </p:grpSp>
        <p:cxnSp>
          <p:nvCxnSpPr>
            <p:cNvPr id="588" name="Shape 588"/>
            <p:cNvCxnSpPr/>
            <p:nvPr/>
          </p:nvCxnSpPr>
          <p:spPr>
            <a:xfrm>
              <a:off x="9698095" y="4484303"/>
              <a:ext cx="0" cy="119063"/>
            </a:xfrm>
            <a:prstGeom prst="straightConnector1">
              <a:avLst/>
            </a:prstGeom>
            <a:noFill/>
            <a:ln w="38100" cap="flat" cmpd="sng">
              <a:solidFill>
                <a:srgbClr val="D8D8D8"/>
              </a:solidFill>
              <a:prstDash val="solid"/>
              <a:round/>
              <a:headEnd type="none" w="med" len="med"/>
              <a:tailEnd type="none" w="med" len="med"/>
            </a:ln>
          </p:spPr>
        </p:cxnSp>
        <p:sp>
          <p:nvSpPr>
            <p:cNvPr id="589" name="Shape 589"/>
            <p:cNvSpPr/>
            <p:nvPr/>
          </p:nvSpPr>
          <p:spPr>
            <a:xfrm>
              <a:off x="9588849" y="4324708"/>
              <a:ext cx="214020" cy="158798"/>
            </a:xfrm>
            <a:prstGeom prst="trapezoid">
              <a:avLst>
                <a:gd name="adj" fmla="val 30999"/>
              </a:avLst>
            </a:prstGeom>
            <a:solidFill>
              <a:srgbClr val="FFCF25"/>
            </a:solidFill>
            <a:ln>
              <a:noFill/>
            </a:ln>
          </p:spPr>
          <p:txBody>
            <a:bodyPr lIns="91412" tIns="45694" rIns="91412" bIns="45694" anchor="ctr" anchorCtr="0">
              <a:noAutofit/>
            </a:bodyPr>
            <a:lstStyle/>
            <a:p>
              <a:pPr algn="ctr" defTabSz="932563">
                <a:buClr>
                  <a:srgbClr val="FFFFFF"/>
                </a:buClr>
                <a:defRPr/>
              </a:pPr>
              <a:endParaRPr sz="1903">
                <a:solidFill>
                  <a:srgbClr val="FFFFFF"/>
                </a:solidFill>
                <a:latin typeface="Quattrocento Sans"/>
                <a:ea typeface="Quattrocento Sans"/>
                <a:cs typeface="Quattrocento Sans"/>
                <a:sym typeface="Quattrocento Sans"/>
              </a:endParaRPr>
            </a:p>
          </p:txBody>
        </p:sp>
        <p:sp>
          <p:nvSpPr>
            <p:cNvPr id="590" name="Shape 590"/>
            <p:cNvSpPr/>
            <p:nvPr/>
          </p:nvSpPr>
          <p:spPr>
            <a:xfrm>
              <a:off x="9339321" y="4950071"/>
              <a:ext cx="266699" cy="173831"/>
            </a:xfrm>
            <a:prstGeom prst="rect">
              <a:avLst/>
            </a:prstGeom>
            <a:solidFill>
              <a:srgbClr val="FFDBA7"/>
            </a:solidFill>
            <a:ln w="38100" cap="sq" cmpd="sng">
              <a:solidFill>
                <a:srgbClr val="E5B283"/>
              </a:solidFill>
              <a:prstDash val="solid"/>
              <a:miter/>
              <a:headEnd type="none" w="med" len="med"/>
              <a:tailEnd type="none" w="med" len="med"/>
            </a:ln>
          </p:spPr>
          <p:txBody>
            <a:bodyPr lIns="91412" tIns="45694" rIns="91412" bIns="45694" anchor="ctr" anchorCtr="0">
              <a:noAutofit/>
            </a:bodyPr>
            <a:lstStyle/>
            <a:p>
              <a:pPr algn="ctr" defTabSz="932563">
                <a:buClr>
                  <a:srgbClr val="FFFFFF"/>
                </a:buClr>
                <a:defRPr/>
              </a:pPr>
              <a:endParaRPr sz="1903">
                <a:solidFill>
                  <a:srgbClr val="FFFFFF"/>
                </a:solidFill>
                <a:latin typeface="Quattrocento Sans"/>
                <a:ea typeface="Quattrocento Sans"/>
                <a:cs typeface="Quattrocento Sans"/>
                <a:sym typeface="Quattrocento Sans"/>
              </a:endParaRPr>
            </a:p>
          </p:txBody>
        </p:sp>
        <p:pic>
          <p:nvPicPr>
            <p:cNvPr id="591" name="Shape 591" descr="nintendo&#10;&#10;Description generated with very high confidence"/>
            <p:cNvPicPr preferRelativeResize="0"/>
            <p:nvPr/>
          </p:nvPicPr>
          <p:blipFill rotWithShape="1">
            <a:blip r:embed="rId3">
              <a:alphaModFix/>
            </a:blip>
            <a:srcRect/>
            <a:stretch/>
          </p:blipFill>
          <p:spPr>
            <a:xfrm>
              <a:off x="10034439" y="5626933"/>
              <a:ext cx="45718" cy="77150"/>
            </a:xfrm>
            <a:prstGeom prst="rect">
              <a:avLst/>
            </a:prstGeom>
            <a:noFill/>
            <a:ln>
              <a:noFill/>
            </a:ln>
          </p:spPr>
        </p:pic>
        <p:cxnSp>
          <p:nvCxnSpPr>
            <p:cNvPr id="592" name="Shape 592"/>
            <p:cNvCxnSpPr/>
            <p:nvPr/>
          </p:nvCxnSpPr>
          <p:spPr>
            <a:xfrm rot="10800000">
              <a:off x="9644119" y="4586051"/>
              <a:ext cx="100659" cy="0"/>
            </a:xfrm>
            <a:prstGeom prst="straightConnector1">
              <a:avLst/>
            </a:prstGeom>
            <a:noFill/>
            <a:ln w="38100" cap="flat" cmpd="sng">
              <a:solidFill>
                <a:srgbClr val="797979"/>
              </a:solidFill>
              <a:prstDash val="solid"/>
              <a:round/>
              <a:headEnd type="none" w="med" len="med"/>
              <a:tailEnd type="none" w="med" len="med"/>
            </a:ln>
          </p:spPr>
        </p:cxnSp>
        <p:sp>
          <p:nvSpPr>
            <p:cNvPr id="593" name="Shape 593"/>
            <p:cNvSpPr/>
            <p:nvPr/>
          </p:nvSpPr>
          <p:spPr>
            <a:xfrm>
              <a:off x="9591207" y="4604637"/>
              <a:ext cx="205412" cy="102329"/>
            </a:xfrm>
            <a:prstGeom prst="rect">
              <a:avLst/>
            </a:prstGeom>
            <a:solidFill>
              <a:srgbClr val="E5B283"/>
            </a:solidFill>
            <a:ln>
              <a:noFill/>
            </a:ln>
          </p:spPr>
          <p:txBody>
            <a:bodyPr lIns="91412" tIns="45694" rIns="91412" bIns="45694" anchor="ctr" anchorCtr="0">
              <a:noAutofit/>
            </a:bodyPr>
            <a:lstStyle/>
            <a:p>
              <a:pPr algn="ctr" defTabSz="932563">
                <a:buClr>
                  <a:srgbClr val="FFFFFF"/>
                </a:buClr>
                <a:defRPr/>
              </a:pPr>
              <a:endParaRPr sz="1903">
                <a:solidFill>
                  <a:srgbClr val="FFFFFF"/>
                </a:solidFill>
                <a:latin typeface="Quattrocento Sans"/>
                <a:ea typeface="Quattrocento Sans"/>
                <a:cs typeface="Quattrocento Sans"/>
                <a:sym typeface="Quattrocento Sans"/>
              </a:endParaRPr>
            </a:p>
          </p:txBody>
        </p:sp>
        <p:grpSp>
          <p:nvGrpSpPr>
            <p:cNvPr id="594" name="Shape 594"/>
            <p:cNvGrpSpPr/>
            <p:nvPr/>
          </p:nvGrpSpPr>
          <p:grpSpPr>
            <a:xfrm>
              <a:off x="8800157" y="4255296"/>
              <a:ext cx="679460" cy="449819"/>
              <a:chOff x="7301299" y="1104407"/>
              <a:chExt cx="679460" cy="449819"/>
            </a:xfrm>
          </p:grpSpPr>
          <p:sp>
            <p:nvSpPr>
              <p:cNvPr id="595" name="Shape 595"/>
              <p:cNvSpPr/>
              <p:nvPr/>
            </p:nvSpPr>
            <p:spPr>
              <a:xfrm>
                <a:off x="7301299" y="1388269"/>
                <a:ext cx="679460" cy="165957"/>
              </a:xfrm>
              <a:prstGeom prst="rect">
                <a:avLst/>
              </a:prstGeom>
              <a:solidFill>
                <a:srgbClr val="E5B283"/>
              </a:solidFill>
              <a:ln>
                <a:noFill/>
              </a:ln>
            </p:spPr>
            <p:txBody>
              <a:bodyPr lIns="91412" tIns="45694" rIns="91412" bIns="45694" anchor="ctr" anchorCtr="0">
                <a:noAutofit/>
              </a:bodyPr>
              <a:lstStyle/>
              <a:p>
                <a:pPr algn="ctr" defTabSz="932563">
                  <a:buClr>
                    <a:srgbClr val="FFFFFF"/>
                  </a:buClr>
                  <a:defRPr/>
                </a:pPr>
                <a:endParaRPr sz="1903">
                  <a:solidFill>
                    <a:srgbClr val="FFFFFF"/>
                  </a:solidFill>
                  <a:latin typeface="Quattrocento Sans"/>
                  <a:ea typeface="Quattrocento Sans"/>
                  <a:cs typeface="Quattrocento Sans"/>
                  <a:sym typeface="Quattrocento Sans"/>
                </a:endParaRPr>
              </a:p>
            </p:txBody>
          </p:sp>
          <p:sp>
            <p:nvSpPr>
              <p:cNvPr id="596" name="Shape 596"/>
              <p:cNvSpPr/>
              <p:nvPr/>
            </p:nvSpPr>
            <p:spPr>
              <a:xfrm>
                <a:off x="7301299" y="1338262"/>
                <a:ext cx="679460" cy="51925"/>
              </a:xfrm>
              <a:prstGeom prst="rect">
                <a:avLst/>
              </a:prstGeom>
              <a:solidFill>
                <a:srgbClr val="EEEE81"/>
              </a:solidFill>
              <a:ln>
                <a:noFill/>
              </a:ln>
            </p:spPr>
            <p:txBody>
              <a:bodyPr lIns="91412" tIns="45694" rIns="91412" bIns="45694" anchor="ctr" anchorCtr="0">
                <a:noAutofit/>
              </a:bodyPr>
              <a:lstStyle/>
              <a:p>
                <a:pPr algn="ctr" defTabSz="932563">
                  <a:buClr>
                    <a:srgbClr val="FFFFFF"/>
                  </a:buClr>
                  <a:defRPr/>
                </a:pPr>
                <a:endParaRPr sz="1903">
                  <a:solidFill>
                    <a:srgbClr val="FFFFFF"/>
                  </a:solidFill>
                  <a:latin typeface="Quattrocento Sans"/>
                  <a:ea typeface="Quattrocento Sans"/>
                  <a:cs typeface="Quattrocento Sans"/>
                  <a:sym typeface="Quattrocento Sans"/>
                </a:endParaRPr>
              </a:p>
            </p:txBody>
          </p:sp>
          <p:sp>
            <p:nvSpPr>
              <p:cNvPr id="597" name="Shape 597"/>
              <p:cNvSpPr/>
              <p:nvPr/>
            </p:nvSpPr>
            <p:spPr>
              <a:xfrm>
                <a:off x="7301299" y="1216066"/>
                <a:ext cx="679460" cy="122193"/>
              </a:xfrm>
              <a:prstGeom prst="rect">
                <a:avLst/>
              </a:prstGeom>
              <a:solidFill>
                <a:srgbClr val="FFDBA7"/>
              </a:solidFill>
              <a:ln>
                <a:noFill/>
              </a:ln>
            </p:spPr>
            <p:txBody>
              <a:bodyPr lIns="91412" tIns="45694" rIns="91412" bIns="45694" anchor="ctr" anchorCtr="0">
                <a:noAutofit/>
              </a:bodyPr>
              <a:lstStyle/>
              <a:p>
                <a:pPr algn="ctr" defTabSz="932563">
                  <a:buClr>
                    <a:srgbClr val="FFFFFF"/>
                  </a:buClr>
                  <a:defRPr/>
                </a:pPr>
                <a:endParaRPr sz="1903">
                  <a:solidFill>
                    <a:srgbClr val="FFFFFF"/>
                  </a:solidFill>
                  <a:latin typeface="Quattrocento Sans"/>
                  <a:ea typeface="Quattrocento Sans"/>
                  <a:cs typeface="Quattrocento Sans"/>
                  <a:sym typeface="Quattrocento Sans"/>
                </a:endParaRPr>
              </a:p>
            </p:txBody>
          </p:sp>
          <p:sp>
            <p:nvSpPr>
              <p:cNvPr id="598" name="Shape 598"/>
              <p:cNvSpPr/>
              <p:nvPr/>
            </p:nvSpPr>
            <p:spPr>
              <a:xfrm>
                <a:off x="7301300" y="1104407"/>
                <a:ext cx="679460" cy="111656"/>
              </a:xfrm>
              <a:prstGeom prst="triangle">
                <a:avLst>
                  <a:gd name="adj" fmla="val 50000"/>
                </a:avLst>
              </a:prstGeom>
              <a:solidFill>
                <a:srgbClr val="FFDBA7"/>
              </a:solidFill>
              <a:ln>
                <a:noFill/>
              </a:ln>
            </p:spPr>
            <p:txBody>
              <a:bodyPr lIns="91412" tIns="45694" rIns="91412" bIns="45694" anchor="ctr" anchorCtr="0">
                <a:noAutofit/>
              </a:bodyPr>
              <a:lstStyle/>
              <a:p>
                <a:pPr algn="ctr" defTabSz="932563">
                  <a:buClr>
                    <a:srgbClr val="FFFFFF"/>
                  </a:buClr>
                  <a:defRPr/>
                </a:pPr>
                <a:endParaRPr sz="1903">
                  <a:solidFill>
                    <a:srgbClr val="FFFFFF"/>
                  </a:solidFill>
                  <a:latin typeface="Quattrocento Sans"/>
                  <a:ea typeface="Quattrocento Sans"/>
                  <a:cs typeface="Quattrocento Sans"/>
                  <a:sym typeface="Quattrocento Sans"/>
                </a:endParaRPr>
              </a:p>
            </p:txBody>
          </p:sp>
          <p:sp>
            <p:nvSpPr>
              <p:cNvPr id="599" name="Shape 599"/>
              <p:cNvSpPr/>
              <p:nvPr/>
            </p:nvSpPr>
            <p:spPr>
              <a:xfrm>
                <a:off x="7351118" y="1285379"/>
                <a:ext cx="255784" cy="52881"/>
              </a:xfrm>
              <a:prstGeom prst="rect">
                <a:avLst/>
              </a:prstGeom>
              <a:solidFill>
                <a:srgbClr val="FFFFFF"/>
              </a:solidFill>
              <a:ln>
                <a:noFill/>
              </a:ln>
            </p:spPr>
            <p:txBody>
              <a:bodyPr lIns="91412" tIns="45694" rIns="91412" bIns="45694" anchor="ctr" anchorCtr="0">
                <a:noAutofit/>
              </a:bodyPr>
              <a:lstStyle/>
              <a:p>
                <a:pPr algn="ctr" defTabSz="932563">
                  <a:buClr>
                    <a:srgbClr val="FFFFFF"/>
                  </a:buClr>
                  <a:defRPr/>
                </a:pPr>
                <a:endParaRPr sz="1903">
                  <a:solidFill>
                    <a:srgbClr val="FFFFFF"/>
                  </a:solidFill>
                  <a:latin typeface="Quattrocento Sans"/>
                  <a:ea typeface="Quattrocento Sans"/>
                  <a:cs typeface="Quattrocento Sans"/>
                  <a:sym typeface="Quattrocento Sans"/>
                </a:endParaRPr>
              </a:p>
            </p:txBody>
          </p:sp>
          <p:sp>
            <p:nvSpPr>
              <p:cNvPr id="600" name="Shape 600"/>
              <p:cNvSpPr/>
              <p:nvPr/>
            </p:nvSpPr>
            <p:spPr>
              <a:xfrm>
                <a:off x="7665939" y="1285379"/>
                <a:ext cx="255784" cy="52881"/>
              </a:xfrm>
              <a:prstGeom prst="rect">
                <a:avLst/>
              </a:prstGeom>
              <a:solidFill>
                <a:srgbClr val="FFFFFF"/>
              </a:solidFill>
              <a:ln>
                <a:noFill/>
              </a:ln>
            </p:spPr>
            <p:txBody>
              <a:bodyPr lIns="91412" tIns="45694" rIns="91412" bIns="45694" anchor="ctr" anchorCtr="0">
                <a:noAutofit/>
              </a:bodyPr>
              <a:lstStyle/>
              <a:p>
                <a:pPr algn="ctr" defTabSz="932563">
                  <a:buClr>
                    <a:srgbClr val="FFFFFF"/>
                  </a:buClr>
                  <a:defRPr/>
                </a:pPr>
                <a:endParaRPr sz="1903">
                  <a:solidFill>
                    <a:srgbClr val="FFFFFF"/>
                  </a:solidFill>
                  <a:latin typeface="Quattrocento Sans"/>
                  <a:ea typeface="Quattrocento Sans"/>
                  <a:cs typeface="Quattrocento Sans"/>
                  <a:sym typeface="Quattrocento Sans"/>
                </a:endParaRPr>
              </a:p>
            </p:txBody>
          </p:sp>
          <p:sp>
            <p:nvSpPr>
              <p:cNvPr id="601" name="Shape 601"/>
              <p:cNvSpPr/>
              <p:nvPr/>
            </p:nvSpPr>
            <p:spPr>
              <a:xfrm>
                <a:off x="7597372" y="1172070"/>
                <a:ext cx="87311" cy="87311"/>
              </a:xfrm>
              <a:prstGeom prst="ellipse">
                <a:avLst/>
              </a:prstGeom>
              <a:solidFill>
                <a:srgbClr val="E5B283"/>
              </a:solidFill>
              <a:ln>
                <a:noFill/>
              </a:ln>
            </p:spPr>
            <p:txBody>
              <a:bodyPr lIns="91412" tIns="45694" rIns="91412" bIns="45694" anchor="ctr" anchorCtr="0">
                <a:noAutofit/>
              </a:bodyPr>
              <a:lstStyle/>
              <a:p>
                <a:pPr algn="ctr" defTabSz="932563">
                  <a:buClr>
                    <a:srgbClr val="FFFFFF"/>
                  </a:buClr>
                  <a:defRPr/>
                </a:pPr>
                <a:endParaRPr sz="1903">
                  <a:solidFill>
                    <a:srgbClr val="FFFFFF"/>
                  </a:solidFill>
                  <a:latin typeface="Quattrocento Sans"/>
                  <a:ea typeface="Quattrocento Sans"/>
                  <a:cs typeface="Quattrocento Sans"/>
                  <a:sym typeface="Quattrocento Sans"/>
                </a:endParaRPr>
              </a:p>
            </p:txBody>
          </p:sp>
        </p:grpSp>
        <p:pic>
          <p:nvPicPr>
            <p:cNvPr id="602" name="Shape 602" descr="nintendo&#10;&#10;Description generated with very high confidence"/>
            <p:cNvPicPr preferRelativeResize="0"/>
            <p:nvPr/>
          </p:nvPicPr>
          <p:blipFill rotWithShape="1">
            <a:blip r:embed="rId3">
              <a:alphaModFix/>
            </a:blip>
            <a:srcRect/>
            <a:stretch/>
          </p:blipFill>
          <p:spPr>
            <a:xfrm>
              <a:off x="9830504" y="4610296"/>
              <a:ext cx="45718" cy="77150"/>
            </a:xfrm>
            <a:prstGeom prst="rect">
              <a:avLst/>
            </a:prstGeom>
            <a:noFill/>
            <a:ln>
              <a:noFill/>
            </a:ln>
          </p:spPr>
        </p:pic>
        <p:grpSp>
          <p:nvGrpSpPr>
            <p:cNvPr id="603" name="Shape 603"/>
            <p:cNvGrpSpPr/>
            <p:nvPr/>
          </p:nvGrpSpPr>
          <p:grpSpPr>
            <a:xfrm>
              <a:off x="8401886" y="4411729"/>
              <a:ext cx="215746" cy="170093"/>
              <a:chOff x="6294003" y="694775"/>
              <a:chExt cx="215746" cy="170093"/>
            </a:xfrm>
          </p:grpSpPr>
          <p:sp>
            <p:nvSpPr>
              <p:cNvPr id="604" name="Shape 604"/>
              <p:cNvSpPr/>
              <p:nvPr/>
            </p:nvSpPr>
            <p:spPr>
              <a:xfrm>
                <a:off x="6294003" y="819150"/>
                <a:ext cx="215746" cy="45718"/>
              </a:xfrm>
              <a:prstGeom prst="rect">
                <a:avLst/>
              </a:prstGeom>
              <a:solidFill>
                <a:srgbClr val="5D625C"/>
              </a:solidFill>
              <a:ln>
                <a:noFill/>
              </a:ln>
            </p:spPr>
            <p:txBody>
              <a:bodyPr lIns="91412" tIns="45694" rIns="91412" bIns="45694" anchor="ctr" anchorCtr="0">
                <a:noAutofit/>
              </a:bodyPr>
              <a:lstStyle/>
              <a:p>
                <a:pPr algn="ctr" defTabSz="932563">
                  <a:buClr>
                    <a:srgbClr val="FFFFFF"/>
                  </a:buClr>
                  <a:defRPr/>
                </a:pPr>
                <a:endParaRPr sz="1903">
                  <a:solidFill>
                    <a:srgbClr val="FFFFFF"/>
                  </a:solidFill>
                  <a:latin typeface="Quattrocento Sans"/>
                  <a:ea typeface="Quattrocento Sans"/>
                  <a:cs typeface="Quattrocento Sans"/>
                  <a:sym typeface="Quattrocento Sans"/>
                </a:endParaRPr>
              </a:p>
            </p:txBody>
          </p:sp>
          <p:sp>
            <p:nvSpPr>
              <p:cNvPr id="605" name="Shape 605"/>
              <p:cNvSpPr/>
              <p:nvPr/>
            </p:nvSpPr>
            <p:spPr>
              <a:xfrm>
                <a:off x="6297260" y="694775"/>
                <a:ext cx="209234" cy="120910"/>
              </a:xfrm>
              <a:prstGeom prst="rect">
                <a:avLst/>
              </a:prstGeom>
              <a:solidFill>
                <a:srgbClr val="5D625C"/>
              </a:solidFill>
              <a:ln w="38100" cap="flat" cmpd="sng">
                <a:solidFill>
                  <a:srgbClr val="7B8688"/>
                </a:solidFill>
                <a:prstDash val="solid"/>
                <a:miter/>
                <a:headEnd type="none" w="med" len="med"/>
                <a:tailEnd type="none" w="med" len="med"/>
              </a:ln>
            </p:spPr>
            <p:txBody>
              <a:bodyPr lIns="91412" tIns="45694" rIns="91412" bIns="45694" anchor="ctr" anchorCtr="0">
                <a:noAutofit/>
              </a:bodyPr>
              <a:lstStyle/>
              <a:p>
                <a:pPr algn="ctr" defTabSz="932563">
                  <a:buClr>
                    <a:srgbClr val="FFFFFF"/>
                  </a:buClr>
                  <a:defRPr/>
                </a:pPr>
                <a:endParaRPr sz="1903">
                  <a:solidFill>
                    <a:srgbClr val="FFFFFF"/>
                  </a:solidFill>
                  <a:latin typeface="Quattrocento Sans"/>
                  <a:ea typeface="Quattrocento Sans"/>
                  <a:cs typeface="Quattrocento Sans"/>
                  <a:sym typeface="Quattrocento Sans"/>
                </a:endParaRPr>
              </a:p>
            </p:txBody>
          </p:sp>
        </p:grpSp>
        <p:sp>
          <p:nvSpPr>
            <p:cNvPr id="606" name="Shape 606"/>
            <p:cNvSpPr/>
            <p:nvPr/>
          </p:nvSpPr>
          <p:spPr>
            <a:xfrm>
              <a:off x="8317886" y="4579635"/>
              <a:ext cx="383746" cy="127333"/>
            </a:xfrm>
            <a:prstGeom prst="rect">
              <a:avLst/>
            </a:prstGeom>
            <a:solidFill>
              <a:srgbClr val="E5B283"/>
            </a:solidFill>
            <a:ln>
              <a:noFill/>
            </a:ln>
          </p:spPr>
          <p:txBody>
            <a:bodyPr lIns="91412" tIns="45694" rIns="91412" bIns="45694" anchor="ctr" anchorCtr="0">
              <a:noAutofit/>
            </a:bodyPr>
            <a:lstStyle/>
            <a:p>
              <a:pPr algn="ctr" defTabSz="932563">
                <a:buClr>
                  <a:srgbClr val="FFFFFF"/>
                </a:buClr>
                <a:defRPr/>
              </a:pPr>
              <a:endParaRPr sz="1903">
                <a:solidFill>
                  <a:srgbClr val="FFFFFF"/>
                </a:solidFill>
                <a:latin typeface="Quattrocento Sans"/>
                <a:ea typeface="Quattrocento Sans"/>
                <a:cs typeface="Quattrocento Sans"/>
                <a:sym typeface="Quattrocento Sans"/>
              </a:endParaRPr>
            </a:p>
          </p:txBody>
        </p:sp>
        <p:sp>
          <p:nvSpPr>
            <p:cNvPr id="607" name="Shape 607"/>
            <p:cNvSpPr/>
            <p:nvPr/>
          </p:nvSpPr>
          <p:spPr>
            <a:xfrm>
              <a:off x="8734477" y="3976053"/>
              <a:ext cx="185738" cy="185738"/>
            </a:xfrm>
            <a:prstGeom prst="ellipse">
              <a:avLst/>
            </a:prstGeom>
            <a:solidFill>
              <a:srgbClr val="D9D9D9"/>
            </a:solidFill>
            <a:ln w="25400" cap="flat" cmpd="sng">
              <a:solidFill>
                <a:srgbClr val="566F0F"/>
              </a:solidFill>
              <a:prstDash val="solid"/>
              <a:round/>
              <a:headEnd type="none" w="med" len="med"/>
              <a:tailEnd type="none" w="med" len="med"/>
            </a:ln>
          </p:spPr>
          <p:txBody>
            <a:bodyPr lIns="91412" tIns="45694" rIns="91412" bIns="45694" anchor="ctr" anchorCtr="0">
              <a:noAutofit/>
            </a:bodyPr>
            <a:lstStyle/>
            <a:p>
              <a:pPr algn="ctr" defTabSz="932563">
                <a:buClr>
                  <a:srgbClr val="FFFFFF"/>
                </a:buClr>
                <a:defRPr/>
              </a:pPr>
              <a:endParaRPr sz="1903">
                <a:solidFill>
                  <a:srgbClr val="FFFFFF"/>
                </a:solidFill>
                <a:latin typeface="Quattrocento Sans"/>
                <a:ea typeface="Quattrocento Sans"/>
                <a:cs typeface="Quattrocento Sans"/>
                <a:sym typeface="Quattrocento Sans"/>
              </a:endParaRPr>
            </a:p>
          </p:txBody>
        </p:sp>
        <p:sp>
          <p:nvSpPr>
            <p:cNvPr id="608" name="Shape 608"/>
            <p:cNvSpPr/>
            <p:nvPr/>
          </p:nvSpPr>
          <p:spPr>
            <a:xfrm rot="5400000">
              <a:off x="8825407" y="3827455"/>
              <a:ext cx="110034" cy="3896798"/>
            </a:xfrm>
            <a:prstGeom prst="rect">
              <a:avLst/>
            </a:prstGeom>
            <a:solidFill>
              <a:srgbClr val="000000"/>
            </a:solidFill>
            <a:ln>
              <a:noFill/>
            </a:ln>
          </p:spPr>
          <p:txBody>
            <a:bodyPr lIns="91412" tIns="45694" rIns="91412" bIns="45694" anchor="ctr" anchorCtr="0">
              <a:noAutofit/>
            </a:bodyPr>
            <a:lstStyle/>
            <a:p>
              <a:pPr algn="ctr" defTabSz="932563">
                <a:buClr>
                  <a:srgbClr val="FFFFFF"/>
                </a:buClr>
                <a:defRPr/>
              </a:pPr>
              <a:endParaRPr sz="1903">
                <a:solidFill>
                  <a:srgbClr val="FFFFFF"/>
                </a:solidFill>
                <a:latin typeface="Quattrocento Sans"/>
                <a:ea typeface="Quattrocento Sans"/>
                <a:cs typeface="Quattrocento Sans"/>
                <a:sym typeface="Quattrocento Sans"/>
              </a:endParaRPr>
            </a:p>
          </p:txBody>
        </p:sp>
        <p:sp>
          <p:nvSpPr>
            <p:cNvPr id="609" name="Shape 609"/>
            <p:cNvSpPr/>
            <p:nvPr/>
          </p:nvSpPr>
          <p:spPr>
            <a:xfrm>
              <a:off x="9091306" y="4758826"/>
              <a:ext cx="100013" cy="1060449"/>
            </a:xfrm>
            <a:prstGeom prst="rect">
              <a:avLst/>
            </a:prstGeom>
            <a:solidFill>
              <a:srgbClr val="000000"/>
            </a:solidFill>
            <a:ln>
              <a:noFill/>
            </a:ln>
          </p:spPr>
          <p:txBody>
            <a:bodyPr lIns="91412" tIns="45694" rIns="91412" bIns="45694" anchor="ctr" anchorCtr="0">
              <a:noAutofit/>
            </a:bodyPr>
            <a:lstStyle/>
            <a:p>
              <a:pPr algn="ctr" defTabSz="932563">
                <a:buClr>
                  <a:srgbClr val="FFFFFF"/>
                </a:buClr>
                <a:defRPr/>
              </a:pPr>
              <a:endParaRPr sz="1903">
                <a:solidFill>
                  <a:srgbClr val="FFFFFF"/>
                </a:solidFill>
                <a:latin typeface="Quattrocento Sans"/>
                <a:ea typeface="Quattrocento Sans"/>
                <a:cs typeface="Quattrocento Sans"/>
                <a:sym typeface="Quattrocento Sans"/>
              </a:endParaRPr>
            </a:p>
          </p:txBody>
        </p:sp>
        <p:sp>
          <p:nvSpPr>
            <p:cNvPr id="610" name="Shape 610"/>
            <p:cNvSpPr/>
            <p:nvPr/>
          </p:nvSpPr>
          <p:spPr>
            <a:xfrm rot="-5400000">
              <a:off x="7035040" y="5464252"/>
              <a:ext cx="1113150" cy="195261"/>
            </a:xfrm>
            <a:prstGeom prst="bentArrow">
              <a:avLst>
                <a:gd name="adj1" fmla="val 17120"/>
                <a:gd name="adj2" fmla="val 11051"/>
                <a:gd name="adj3" fmla="val 0"/>
                <a:gd name="adj4" fmla="val 43750"/>
              </a:avLst>
            </a:prstGeom>
            <a:solidFill>
              <a:schemeClr val="accent1"/>
            </a:solidFill>
            <a:ln>
              <a:noFill/>
            </a:ln>
          </p:spPr>
          <p:txBody>
            <a:bodyPr lIns="91412" tIns="45694" rIns="91412" bIns="45694" anchor="ctr" anchorCtr="0">
              <a:noAutofit/>
            </a:bodyPr>
            <a:lstStyle/>
            <a:p>
              <a:pPr algn="ctr" defTabSz="932563">
                <a:buClr>
                  <a:srgbClr val="FFFFFF"/>
                </a:buClr>
                <a:defRPr/>
              </a:pPr>
              <a:endParaRPr sz="1903">
                <a:solidFill>
                  <a:srgbClr val="008EC0"/>
                </a:solidFill>
                <a:latin typeface="Quattrocento Sans"/>
                <a:ea typeface="Quattrocento Sans"/>
                <a:cs typeface="Quattrocento Sans"/>
                <a:sym typeface="Quattrocento Sans"/>
              </a:endParaRPr>
            </a:p>
          </p:txBody>
        </p:sp>
        <p:sp>
          <p:nvSpPr>
            <p:cNvPr id="611" name="Shape 611"/>
            <p:cNvSpPr/>
            <p:nvPr/>
          </p:nvSpPr>
          <p:spPr>
            <a:xfrm rot="5400000">
              <a:off x="7512412" y="6191111"/>
              <a:ext cx="403488" cy="195261"/>
            </a:xfrm>
            <a:prstGeom prst="bentArrow">
              <a:avLst>
                <a:gd name="adj1" fmla="val 17120"/>
                <a:gd name="adj2" fmla="val 12997"/>
                <a:gd name="adj3" fmla="val 0"/>
                <a:gd name="adj4" fmla="val 43750"/>
              </a:avLst>
            </a:prstGeom>
            <a:solidFill>
              <a:schemeClr val="accent1"/>
            </a:solidFill>
            <a:ln>
              <a:noFill/>
            </a:ln>
          </p:spPr>
          <p:txBody>
            <a:bodyPr lIns="91412" tIns="45694" rIns="91412" bIns="45694" anchor="ctr" anchorCtr="0">
              <a:noAutofit/>
            </a:bodyPr>
            <a:lstStyle/>
            <a:p>
              <a:pPr algn="ctr" defTabSz="932563">
                <a:buClr>
                  <a:srgbClr val="FFFFFF"/>
                </a:buClr>
                <a:defRPr/>
              </a:pPr>
              <a:endParaRPr sz="1903">
                <a:solidFill>
                  <a:srgbClr val="008EC0"/>
                </a:solidFill>
                <a:latin typeface="Quattrocento Sans"/>
                <a:ea typeface="Quattrocento Sans"/>
                <a:cs typeface="Quattrocento Sans"/>
                <a:sym typeface="Quattrocento Sans"/>
              </a:endParaRPr>
            </a:p>
          </p:txBody>
        </p:sp>
        <p:cxnSp>
          <p:nvCxnSpPr>
            <p:cNvPr id="612" name="Shape 612"/>
            <p:cNvCxnSpPr/>
            <p:nvPr/>
          </p:nvCxnSpPr>
          <p:spPr>
            <a:xfrm>
              <a:off x="7500028" y="5014451"/>
              <a:ext cx="63308" cy="0"/>
            </a:xfrm>
            <a:prstGeom prst="straightConnector1">
              <a:avLst/>
            </a:prstGeom>
            <a:noFill/>
            <a:ln w="38100" cap="flat" cmpd="sng">
              <a:solidFill>
                <a:schemeClr val="dk1"/>
              </a:solidFill>
              <a:prstDash val="solid"/>
              <a:round/>
              <a:headEnd type="none" w="med" len="med"/>
              <a:tailEnd type="none" w="med" len="med"/>
            </a:ln>
          </p:spPr>
        </p:cxnSp>
        <p:grpSp>
          <p:nvGrpSpPr>
            <p:cNvPr id="613" name="Shape 613"/>
            <p:cNvGrpSpPr/>
            <p:nvPr/>
          </p:nvGrpSpPr>
          <p:grpSpPr>
            <a:xfrm>
              <a:off x="7642116" y="6334188"/>
              <a:ext cx="281156" cy="281156"/>
              <a:chOff x="5324817" y="3096500"/>
              <a:chExt cx="281156" cy="281156"/>
            </a:xfrm>
          </p:grpSpPr>
          <p:sp>
            <p:nvSpPr>
              <p:cNvPr id="614" name="Shape 614"/>
              <p:cNvSpPr/>
              <p:nvPr/>
            </p:nvSpPr>
            <p:spPr>
              <a:xfrm>
                <a:off x="5324817" y="3096500"/>
                <a:ext cx="281156" cy="281156"/>
              </a:xfrm>
              <a:prstGeom prst="ellipse">
                <a:avLst/>
              </a:prstGeom>
              <a:noFill/>
              <a:ln w="38100" cap="flat" cmpd="sng">
                <a:solidFill>
                  <a:srgbClr val="00B0F0"/>
                </a:solidFill>
                <a:prstDash val="solid"/>
                <a:round/>
                <a:headEnd type="none" w="med" len="med"/>
                <a:tailEnd type="none" w="med" len="med"/>
              </a:ln>
            </p:spPr>
            <p:txBody>
              <a:bodyPr lIns="91412" tIns="45694" rIns="91412" bIns="45694" anchor="ctr" anchorCtr="0">
                <a:noAutofit/>
              </a:bodyPr>
              <a:lstStyle/>
              <a:p>
                <a:pPr algn="ctr" defTabSz="932563">
                  <a:buClr>
                    <a:srgbClr val="FFFFFF"/>
                  </a:buClr>
                  <a:defRPr/>
                </a:pPr>
                <a:endParaRPr sz="1903">
                  <a:solidFill>
                    <a:srgbClr val="FFFFFF"/>
                  </a:solidFill>
                  <a:latin typeface="Quattrocento Sans"/>
                  <a:ea typeface="Quattrocento Sans"/>
                  <a:cs typeface="Quattrocento Sans"/>
                  <a:sym typeface="Quattrocento Sans"/>
                </a:endParaRPr>
              </a:p>
            </p:txBody>
          </p:sp>
          <p:cxnSp>
            <p:nvCxnSpPr>
              <p:cNvPr id="615" name="Shape 615"/>
              <p:cNvCxnSpPr>
                <a:stCxn id="614" idx="1"/>
                <a:endCxn id="614" idx="5"/>
              </p:cNvCxnSpPr>
              <p:nvPr/>
            </p:nvCxnSpPr>
            <p:spPr>
              <a:xfrm>
                <a:off x="5365992" y="3137674"/>
                <a:ext cx="198900" cy="198900"/>
              </a:xfrm>
              <a:prstGeom prst="straightConnector1">
                <a:avLst/>
              </a:prstGeom>
              <a:noFill/>
              <a:ln w="19050" cap="flat" cmpd="sng">
                <a:solidFill>
                  <a:srgbClr val="00B0F0"/>
                </a:solidFill>
                <a:prstDash val="solid"/>
                <a:round/>
                <a:headEnd type="none" w="med" len="med"/>
                <a:tailEnd type="none" w="med" len="med"/>
              </a:ln>
            </p:spPr>
          </p:cxnSp>
          <p:cxnSp>
            <p:nvCxnSpPr>
              <p:cNvPr id="616" name="Shape 616"/>
              <p:cNvCxnSpPr>
                <a:stCxn id="614" idx="3"/>
                <a:endCxn id="614" idx="7"/>
              </p:cNvCxnSpPr>
              <p:nvPr/>
            </p:nvCxnSpPr>
            <p:spPr>
              <a:xfrm rot="10800000" flipH="1">
                <a:off x="5365992" y="3137581"/>
                <a:ext cx="198900" cy="198900"/>
              </a:xfrm>
              <a:prstGeom prst="straightConnector1">
                <a:avLst/>
              </a:prstGeom>
              <a:noFill/>
              <a:ln w="19050" cap="flat" cmpd="sng">
                <a:solidFill>
                  <a:srgbClr val="00B0F0"/>
                </a:solidFill>
                <a:prstDash val="solid"/>
                <a:round/>
                <a:headEnd type="none" w="med" len="med"/>
                <a:tailEnd type="none" w="med" len="med"/>
              </a:ln>
            </p:spPr>
          </p:cxnSp>
          <p:sp>
            <p:nvSpPr>
              <p:cNvPr id="617" name="Shape 617"/>
              <p:cNvSpPr/>
              <p:nvPr/>
            </p:nvSpPr>
            <p:spPr>
              <a:xfrm>
                <a:off x="5432960" y="3204642"/>
                <a:ext cx="64870" cy="64870"/>
              </a:xfrm>
              <a:prstGeom prst="ellipse">
                <a:avLst/>
              </a:prstGeom>
              <a:solidFill>
                <a:srgbClr val="3C3C3C"/>
              </a:solidFill>
              <a:ln w="25400" cap="flat" cmpd="sng">
                <a:solidFill>
                  <a:srgbClr val="00B0F0"/>
                </a:solidFill>
                <a:prstDash val="solid"/>
                <a:round/>
                <a:headEnd type="none" w="med" len="med"/>
                <a:tailEnd type="none" w="med" len="med"/>
              </a:ln>
            </p:spPr>
            <p:txBody>
              <a:bodyPr lIns="91412" tIns="45694" rIns="91412" bIns="45694" anchor="ctr" anchorCtr="0">
                <a:noAutofit/>
              </a:bodyPr>
              <a:lstStyle/>
              <a:p>
                <a:pPr algn="ctr" defTabSz="932563">
                  <a:buClr>
                    <a:srgbClr val="FFFFFF"/>
                  </a:buClr>
                  <a:defRPr/>
                </a:pPr>
                <a:endParaRPr sz="1903">
                  <a:solidFill>
                    <a:srgbClr val="FFFFFF"/>
                  </a:solidFill>
                  <a:latin typeface="Quattrocento Sans"/>
                  <a:ea typeface="Quattrocento Sans"/>
                  <a:cs typeface="Quattrocento Sans"/>
                  <a:sym typeface="Quattrocento Sans"/>
                </a:endParaRPr>
              </a:p>
            </p:txBody>
          </p:sp>
        </p:grpSp>
        <p:grpSp>
          <p:nvGrpSpPr>
            <p:cNvPr id="618" name="Shape 618"/>
            <p:cNvGrpSpPr/>
            <p:nvPr/>
          </p:nvGrpSpPr>
          <p:grpSpPr>
            <a:xfrm>
              <a:off x="7558786" y="4992164"/>
              <a:ext cx="174914" cy="130967"/>
              <a:chOff x="4235611" y="3918835"/>
              <a:chExt cx="174914" cy="130967"/>
            </a:xfrm>
          </p:grpSpPr>
          <p:sp>
            <p:nvSpPr>
              <p:cNvPr id="619" name="Shape 619"/>
              <p:cNvSpPr/>
              <p:nvPr/>
            </p:nvSpPr>
            <p:spPr>
              <a:xfrm rot="5400000">
                <a:off x="4261791" y="3892655"/>
                <a:ext cx="114300" cy="166659"/>
              </a:xfrm>
              <a:prstGeom prst="bentArrow">
                <a:avLst>
                  <a:gd name="adj1" fmla="val 42525"/>
                  <a:gd name="adj2" fmla="val 50000"/>
                  <a:gd name="adj3" fmla="val 0"/>
                  <a:gd name="adj4" fmla="val 25770"/>
                </a:avLst>
              </a:prstGeom>
              <a:solidFill>
                <a:srgbClr val="E8EAE7"/>
              </a:solidFill>
              <a:ln>
                <a:noFill/>
              </a:ln>
            </p:spPr>
            <p:txBody>
              <a:bodyPr lIns="91412" tIns="45694" rIns="91412" bIns="45694" anchor="ctr" anchorCtr="0">
                <a:noAutofit/>
              </a:bodyPr>
              <a:lstStyle/>
              <a:p>
                <a:pPr algn="ctr" defTabSz="932563">
                  <a:buClr>
                    <a:srgbClr val="FFFFFF"/>
                  </a:buClr>
                  <a:defRPr/>
                </a:pPr>
                <a:endParaRPr sz="1903">
                  <a:solidFill>
                    <a:srgbClr val="008EC0"/>
                  </a:solidFill>
                  <a:latin typeface="Quattrocento Sans"/>
                  <a:ea typeface="Quattrocento Sans"/>
                  <a:cs typeface="Quattrocento Sans"/>
                  <a:sym typeface="Quattrocento Sans"/>
                </a:endParaRPr>
              </a:p>
            </p:txBody>
          </p:sp>
          <p:sp>
            <p:nvSpPr>
              <p:cNvPr id="620" name="Shape 620"/>
              <p:cNvSpPr/>
              <p:nvPr/>
            </p:nvSpPr>
            <p:spPr>
              <a:xfrm>
                <a:off x="4277489" y="4004083"/>
                <a:ext cx="133036" cy="45718"/>
              </a:xfrm>
              <a:prstGeom prst="rect">
                <a:avLst/>
              </a:prstGeom>
              <a:solidFill>
                <a:srgbClr val="E8EAE7"/>
              </a:solidFill>
              <a:ln>
                <a:noFill/>
              </a:ln>
            </p:spPr>
            <p:txBody>
              <a:bodyPr lIns="91412" tIns="45694" rIns="91412" bIns="45694" anchor="ctr" anchorCtr="0">
                <a:noAutofit/>
              </a:bodyPr>
              <a:lstStyle/>
              <a:p>
                <a:pPr algn="ctr" defTabSz="932563">
                  <a:buClr>
                    <a:srgbClr val="FFFFFF"/>
                  </a:buClr>
                  <a:defRPr/>
                </a:pPr>
                <a:endParaRPr sz="1903">
                  <a:solidFill>
                    <a:srgbClr val="FFFFFF"/>
                  </a:solidFill>
                  <a:latin typeface="Quattrocento Sans"/>
                  <a:ea typeface="Quattrocento Sans"/>
                  <a:cs typeface="Quattrocento Sans"/>
                  <a:sym typeface="Quattrocento Sans"/>
                </a:endParaRPr>
              </a:p>
            </p:txBody>
          </p:sp>
        </p:grpSp>
        <p:cxnSp>
          <p:nvCxnSpPr>
            <p:cNvPr id="621" name="Shape 621"/>
            <p:cNvCxnSpPr/>
            <p:nvPr/>
          </p:nvCxnSpPr>
          <p:spPr>
            <a:xfrm>
              <a:off x="9155475" y="4756391"/>
              <a:ext cx="697887" cy="0"/>
            </a:xfrm>
            <a:prstGeom prst="straightConnector1">
              <a:avLst/>
            </a:prstGeom>
            <a:noFill/>
            <a:ln w="38100" cap="sq" cmpd="sng">
              <a:solidFill>
                <a:srgbClr val="FFBF0C"/>
              </a:solidFill>
              <a:prstDash val="solid"/>
              <a:miter/>
              <a:headEnd type="none" w="med" len="med"/>
              <a:tailEnd type="none" w="med" len="med"/>
            </a:ln>
          </p:spPr>
        </p:cxnSp>
        <p:cxnSp>
          <p:nvCxnSpPr>
            <p:cNvPr id="622" name="Shape 622"/>
            <p:cNvCxnSpPr/>
            <p:nvPr/>
          </p:nvCxnSpPr>
          <p:spPr>
            <a:xfrm>
              <a:off x="9134935" y="4756392"/>
              <a:ext cx="0" cy="996707"/>
            </a:xfrm>
            <a:prstGeom prst="straightConnector1">
              <a:avLst/>
            </a:prstGeom>
            <a:noFill/>
            <a:ln w="38100" cap="sq" cmpd="sng">
              <a:solidFill>
                <a:srgbClr val="FFBF0C"/>
              </a:solidFill>
              <a:prstDash val="solid"/>
              <a:miter/>
              <a:headEnd type="none" w="med" len="med"/>
              <a:tailEnd type="none" w="med" len="med"/>
            </a:ln>
          </p:spPr>
        </p:cxnSp>
        <p:cxnSp>
          <p:nvCxnSpPr>
            <p:cNvPr id="623" name="Shape 623"/>
            <p:cNvCxnSpPr/>
            <p:nvPr/>
          </p:nvCxnSpPr>
          <p:spPr>
            <a:xfrm>
              <a:off x="8499895" y="5775567"/>
              <a:ext cx="1556594" cy="0"/>
            </a:xfrm>
            <a:prstGeom prst="straightConnector1">
              <a:avLst/>
            </a:prstGeom>
            <a:noFill/>
            <a:ln w="38100" cap="sq" cmpd="sng">
              <a:solidFill>
                <a:srgbClr val="FFBF0C"/>
              </a:solidFill>
              <a:prstDash val="solid"/>
              <a:miter/>
              <a:headEnd type="none" w="med" len="med"/>
              <a:tailEnd type="none" w="med" len="med"/>
            </a:ln>
          </p:spPr>
        </p:cxnSp>
        <p:cxnSp>
          <p:nvCxnSpPr>
            <p:cNvPr id="624" name="Shape 624"/>
            <p:cNvCxnSpPr/>
            <p:nvPr/>
          </p:nvCxnSpPr>
          <p:spPr>
            <a:xfrm>
              <a:off x="9854828" y="4710376"/>
              <a:ext cx="132" cy="15632"/>
            </a:xfrm>
            <a:prstGeom prst="straightConnector1">
              <a:avLst/>
            </a:prstGeom>
            <a:noFill/>
            <a:ln w="38100" cap="sq" cmpd="sng">
              <a:solidFill>
                <a:srgbClr val="FFBF0C"/>
              </a:solidFill>
              <a:prstDash val="solid"/>
              <a:miter/>
              <a:headEnd type="none" w="med" len="med"/>
              <a:tailEnd type="none" w="med" len="med"/>
            </a:ln>
          </p:spPr>
        </p:cxnSp>
        <p:cxnSp>
          <p:nvCxnSpPr>
            <p:cNvPr id="625" name="Shape 625"/>
            <p:cNvCxnSpPr/>
            <p:nvPr/>
          </p:nvCxnSpPr>
          <p:spPr>
            <a:xfrm>
              <a:off x="10056489" y="5729333"/>
              <a:ext cx="132" cy="15632"/>
            </a:xfrm>
            <a:prstGeom prst="straightConnector1">
              <a:avLst/>
            </a:prstGeom>
            <a:noFill/>
            <a:ln w="38100" cap="sq" cmpd="sng">
              <a:solidFill>
                <a:srgbClr val="FFBF0C"/>
              </a:solidFill>
              <a:prstDash val="solid"/>
              <a:miter/>
              <a:headEnd type="none" w="med" len="med"/>
              <a:tailEnd type="none" w="med" len="med"/>
            </a:ln>
          </p:spPr>
        </p:cxnSp>
        <p:cxnSp>
          <p:nvCxnSpPr>
            <p:cNvPr id="626" name="Shape 626"/>
            <p:cNvCxnSpPr/>
            <p:nvPr/>
          </p:nvCxnSpPr>
          <p:spPr>
            <a:xfrm>
              <a:off x="8499895" y="5783262"/>
              <a:ext cx="0" cy="691502"/>
            </a:xfrm>
            <a:prstGeom prst="straightConnector1">
              <a:avLst/>
            </a:prstGeom>
            <a:noFill/>
            <a:ln w="38100" cap="sq" cmpd="sng">
              <a:solidFill>
                <a:srgbClr val="FFBF0C"/>
              </a:solidFill>
              <a:prstDash val="solid"/>
              <a:miter/>
              <a:headEnd type="none" w="med" len="med"/>
              <a:tailEnd type="none" w="med" len="med"/>
            </a:ln>
          </p:spPr>
        </p:cxnSp>
        <p:sp>
          <p:nvSpPr>
            <p:cNvPr id="627" name="Shape 627"/>
            <p:cNvSpPr/>
            <p:nvPr/>
          </p:nvSpPr>
          <p:spPr>
            <a:xfrm>
              <a:off x="8375992" y="6354396"/>
              <a:ext cx="228249" cy="264913"/>
            </a:xfrm>
            <a:prstGeom prst="rect">
              <a:avLst/>
            </a:prstGeom>
            <a:solidFill>
              <a:srgbClr val="FFBF0C"/>
            </a:solidFill>
            <a:ln w="25400" cap="flat" cmpd="sng">
              <a:solidFill>
                <a:srgbClr val="C7850F"/>
              </a:solidFill>
              <a:prstDash val="solid"/>
              <a:round/>
              <a:headEnd type="none" w="med" len="med"/>
              <a:tailEnd type="none" w="med" len="med"/>
            </a:ln>
          </p:spPr>
          <p:txBody>
            <a:bodyPr lIns="91412" tIns="45694" rIns="91412" bIns="45694" anchor="ctr" anchorCtr="0">
              <a:noAutofit/>
            </a:bodyPr>
            <a:lstStyle/>
            <a:p>
              <a:pPr algn="ctr" defTabSz="932563">
                <a:buClr>
                  <a:srgbClr val="FFFFFF"/>
                </a:buClr>
                <a:defRPr/>
              </a:pPr>
              <a:endParaRPr sz="1903">
                <a:solidFill>
                  <a:srgbClr val="FFFFFF"/>
                </a:solidFill>
                <a:latin typeface="Quattrocento Sans"/>
                <a:ea typeface="Quattrocento Sans"/>
                <a:cs typeface="Quattrocento Sans"/>
                <a:sym typeface="Quattrocento Sans"/>
              </a:endParaRPr>
            </a:p>
          </p:txBody>
        </p:sp>
        <p:sp>
          <p:nvSpPr>
            <p:cNvPr id="628" name="Shape 628"/>
            <p:cNvSpPr/>
            <p:nvPr/>
          </p:nvSpPr>
          <p:spPr>
            <a:xfrm>
              <a:off x="6932027" y="4758826"/>
              <a:ext cx="100013" cy="1060449"/>
            </a:xfrm>
            <a:prstGeom prst="rect">
              <a:avLst/>
            </a:prstGeom>
            <a:solidFill>
              <a:srgbClr val="000000"/>
            </a:solidFill>
            <a:ln>
              <a:noFill/>
            </a:ln>
          </p:spPr>
          <p:txBody>
            <a:bodyPr lIns="91412" tIns="45694" rIns="91412" bIns="45694" anchor="ctr" anchorCtr="0">
              <a:noAutofit/>
            </a:bodyPr>
            <a:lstStyle/>
            <a:p>
              <a:pPr algn="ctr" defTabSz="932563">
                <a:buClr>
                  <a:srgbClr val="FFFFFF"/>
                </a:buClr>
                <a:defRPr/>
              </a:pPr>
              <a:endParaRPr sz="1903">
                <a:solidFill>
                  <a:srgbClr val="FFFFFF"/>
                </a:solidFill>
                <a:latin typeface="Quattrocento Sans"/>
                <a:ea typeface="Quattrocento Sans"/>
                <a:cs typeface="Quattrocento Sans"/>
                <a:sym typeface="Quattrocento Sans"/>
              </a:endParaRPr>
            </a:p>
          </p:txBody>
        </p:sp>
        <p:sp>
          <p:nvSpPr>
            <p:cNvPr id="629" name="Shape 629"/>
            <p:cNvSpPr/>
            <p:nvPr/>
          </p:nvSpPr>
          <p:spPr>
            <a:xfrm>
              <a:off x="7020757" y="4814392"/>
              <a:ext cx="436346" cy="906441"/>
            </a:xfrm>
            <a:prstGeom prst="rect">
              <a:avLst/>
            </a:prstGeom>
            <a:solidFill>
              <a:srgbClr val="D8D8D8"/>
            </a:solidFill>
            <a:ln>
              <a:noFill/>
            </a:ln>
          </p:spPr>
          <p:txBody>
            <a:bodyPr lIns="91412" tIns="45694" rIns="91412" bIns="45694" anchor="ctr" anchorCtr="0">
              <a:noAutofit/>
            </a:bodyPr>
            <a:lstStyle/>
            <a:p>
              <a:pPr algn="ctr" defTabSz="932563">
                <a:buClr>
                  <a:srgbClr val="FFFFFF"/>
                </a:buClr>
                <a:defRPr/>
              </a:pPr>
              <a:endParaRPr sz="1903">
                <a:solidFill>
                  <a:srgbClr val="FFFFFF"/>
                </a:solidFill>
                <a:latin typeface="Quattrocento Sans"/>
                <a:ea typeface="Quattrocento Sans"/>
                <a:cs typeface="Quattrocento Sans"/>
                <a:sym typeface="Quattrocento Sans"/>
              </a:endParaRPr>
            </a:p>
          </p:txBody>
        </p:sp>
        <p:sp>
          <p:nvSpPr>
            <p:cNvPr id="630" name="Shape 630"/>
            <p:cNvSpPr/>
            <p:nvPr/>
          </p:nvSpPr>
          <p:spPr>
            <a:xfrm>
              <a:off x="7086663" y="5675410"/>
              <a:ext cx="297660" cy="45718"/>
            </a:xfrm>
            <a:prstGeom prst="rect">
              <a:avLst/>
            </a:prstGeom>
            <a:solidFill>
              <a:srgbClr val="B5B5B5"/>
            </a:solidFill>
            <a:ln>
              <a:noFill/>
            </a:ln>
          </p:spPr>
          <p:txBody>
            <a:bodyPr lIns="91412" tIns="45694" rIns="91412" bIns="45694" anchor="ctr" anchorCtr="0">
              <a:noAutofit/>
            </a:bodyPr>
            <a:lstStyle/>
            <a:p>
              <a:pPr algn="ctr" defTabSz="932563">
                <a:buClr>
                  <a:srgbClr val="FFFFFF"/>
                </a:buClr>
                <a:defRPr/>
              </a:pPr>
              <a:endParaRPr sz="1903">
                <a:solidFill>
                  <a:srgbClr val="FFFFFF"/>
                </a:solidFill>
                <a:latin typeface="Quattrocento Sans"/>
                <a:ea typeface="Quattrocento Sans"/>
                <a:cs typeface="Quattrocento Sans"/>
                <a:sym typeface="Quattrocento Sans"/>
              </a:endParaRPr>
            </a:p>
          </p:txBody>
        </p:sp>
        <p:grpSp>
          <p:nvGrpSpPr>
            <p:cNvPr id="631" name="Shape 631"/>
            <p:cNvGrpSpPr/>
            <p:nvPr/>
          </p:nvGrpSpPr>
          <p:grpSpPr>
            <a:xfrm>
              <a:off x="7112221" y="5197121"/>
              <a:ext cx="240448" cy="480299"/>
              <a:chOff x="3830400" y="5197121"/>
              <a:chExt cx="240448" cy="480299"/>
            </a:xfrm>
          </p:grpSpPr>
          <p:sp>
            <p:nvSpPr>
              <p:cNvPr id="632" name="Shape 632"/>
              <p:cNvSpPr/>
              <p:nvPr/>
            </p:nvSpPr>
            <p:spPr>
              <a:xfrm>
                <a:off x="3830400" y="5245812"/>
                <a:ext cx="240448" cy="431608"/>
              </a:xfrm>
              <a:prstGeom prst="rect">
                <a:avLst/>
              </a:prstGeom>
              <a:solidFill>
                <a:srgbClr val="797979"/>
              </a:solidFill>
              <a:ln>
                <a:noFill/>
              </a:ln>
            </p:spPr>
            <p:txBody>
              <a:bodyPr lIns="91412" tIns="45694" rIns="91412" bIns="45694" anchor="ctr" anchorCtr="0">
                <a:noAutofit/>
              </a:bodyPr>
              <a:lstStyle/>
              <a:p>
                <a:pPr algn="ctr" defTabSz="932563">
                  <a:buClr>
                    <a:srgbClr val="FFFFFF"/>
                  </a:buClr>
                  <a:defRPr/>
                </a:pPr>
                <a:endParaRPr sz="1903">
                  <a:solidFill>
                    <a:srgbClr val="FFFFFF"/>
                  </a:solidFill>
                  <a:latin typeface="Quattrocento Sans"/>
                  <a:ea typeface="Quattrocento Sans"/>
                  <a:cs typeface="Quattrocento Sans"/>
                  <a:sym typeface="Quattrocento Sans"/>
                </a:endParaRPr>
              </a:p>
            </p:txBody>
          </p:sp>
          <p:sp>
            <p:nvSpPr>
              <p:cNvPr id="633" name="Shape 633"/>
              <p:cNvSpPr/>
              <p:nvPr/>
            </p:nvSpPr>
            <p:spPr>
              <a:xfrm>
                <a:off x="3830400" y="5197121"/>
                <a:ext cx="238883" cy="105961"/>
              </a:xfrm>
              <a:prstGeom prst="ellipse">
                <a:avLst/>
              </a:prstGeom>
              <a:solidFill>
                <a:srgbClr val="797979"/>
              </a:solidFill>
              <a:ln>
                <a:noFill/>
              </a:ln>
            </p:spPr>
            <p:txBody>
              <a:bodyPr lIns="91412" tIns="45694" rIns="91412" bIns="45694" anchor="ctr" anchorCtr="0">
                <a:noAutofit/>
              </a:bodyPr>
              <a:lstStyle/>
              <a:p>
                <a:pPr algn="ctr" defTabSz="932563">
                  <a:buClr>
                    <a:srgbClr val="FFFFFF"/>
                  </a:buClr>
                  <a:defRPr/>
                </a:pPr>
                <a:endParaRPr sz="1903">
                  <a:solidFill>
                    <a:srgbClr val="FFFFFF"/>
                  </a:solidFill>
                  <a:latin typeface="Quattrocento Sans"/>
                  <a:ea typeface="Quattrocento Sans"/>
                  <a:cs typeface="Quattrocento Sans"/>
                  <a:sym typeface="Quattrocento Sans"/>
                </a:endParaRPr>
              </a:p>
            </p:txBody>
          </p:sp>
        </p:grpSp>
        <p:sp>
          <p:nvSpPr>
            <p:cNvPr id="634" name="Shape 634"/>
            <p:cNvSpPr/>
            <p:nvPr/>
          </p:nvSpPr>
          <p:spPr>
            <a:xfrm>
              <a:off x="7204138" y="5550942"/>
              <a:ext cx="62010" cy="87069"/>
            </a:xfrm>
            <a:prstGeom prst="rect">
              <a:avLst/>
            </a:prstGeom>
            <a:solidFill>
              <a:srgbClr val="3C3C3C"/>
            </a:solidFill>
            <a:ln>
              <a:noFill/>
            </a:ln>
          </p:spPr>
          <p:txBody>
            <a:bodyPr lIns="91412" tIns="45694" rIns="91412" bIns="45694" anchor="ctr" anchorCtr="0">
              <a:noAutofit/>
            </a:bodyPr>
            <a:lstStyle/>
            <a:p>
              <a:pPr algn="ctr" defTabSz="932563">
                <a:buClr>
                  <a:srgbClr val="FFFFFF"/>
                </a:buClr>
                <a:defRPr/>
              </a:pPr>
              <a:endParaRPr sz="1903">
                <a:solidFill>
                  <a:srgbClr val="FFFFFF"/>
                </a:solidFill>
                <a:latin typeface="Quattrocento Sans"/>
                <a:ea typeface="Quattrocento Sans"/>
                <a:cs typeface="Quattrocento Sans"/>
                <a:sym typeface="Quattrocento Sans"/>
              </a:endParaRPr>
            </a:p>
          </p:txBody>
        </p:sp>
        <p:sp>
          <p:nvSpPr>
            <p:cNvPr id="635" name="Shape 635"/>
            <p:cNvSpPr/>
            <p:nvPr/>
          </p:nvSpPr>
          <p:spPr>
            <a:xfrm rot="-3801417" flipH="1">
              <a:off x="9919440" y="3008794"/>
              <a:ext cx="100877" cy="2623878"/>
            </a:xfrm>
            <a:prstGeom prst="rect">
              <a:avLst/>
            </a:prstGeom>
            <a:solidFill>
              <a:srgbClr val="000000"/>
            </a:solidFill>
            <a:ln>
              <a:noFill/>
            </a:ln>
          </p:spPr>
          <p:txBody>
            <a:bodyPr lIns="91412" tIns="45694" rIns="91412" bIns="45694" anchor="ctr" anchorCtr="0">
              <a:noAutofit/>
            </a:bodyPr>
            <a:lstStyle/>
            <a:p>
              <a:pPr algn="ctr" defTabSz="932563">
                <a:buClr>
                  <a:srgbClr val="FFFFFF"/>
                </a:buClr>
                <a:defRPr/>
              </a:pPr>
              <a:endParaRPr sz="1903">
                <a:solidFill>
                  <a:srgbClr val="FFFFFF"/>
                </a:solidFill>
                <a:latin typeface="Quattrocento Sans"/>
                <a:ea typeface="Quattrocento Sans"/>
                <a:cs typeface="Quattrocento Sans"/>
                <a:sym typeface="Quattrocento Sans"/>
              </a:endParaRPr>
            </a:p>
          </p:txBody>
        </p:sp>
        <p:sp>
          <p:nvSpPr>
            <p:cNvPr id="636" name="Shape 636"/>
            <p:cNvSpPr/>
            <p:nvPr/>
          </p:nvSpPr>
          <p:spPr>
            <a:xfrm>
              <a:off x="10781154" y="4728389"/>
              <a:ext cx="338588" cy="224896"/>
            </a:xfrm>
            <a:prstGeom prst="rtTriangle">
              <a:avLst/>
            </a:prstGeom>
            <a:solidFill>
              <a:srgbClr val="000000"/>
            </a:solidFill>
            <a:ln>
              <a:noFill/>
            </a:ln>
          </p:spPr>
          <p:txBody>
            <a:bodyPr lIns="91412" tIns="45694" rIns="91412" bIns="45694" anchor="ctr" anchorCtr="0">
              <a:noAutofit/>
            </a:bodyPr>
            <a:lstStyle/>
            <a:p>
              <a:pPr algn="ctr" defTabSz="932563">
                <a:buClr>
                  <a:srgbClr val="FFFFFF"/>
                </a:buClr>
                <a:defRPr/>
              </a:pPr>
              <a:endParaRPr sz="1903">
                <a:solidFill>
                  <a:srgbClr val="FFFFFF"/>
                </a:solidFill>
                <a:latin typeface="Quattrocento Sans"/>
                <a:ea typeface="Quattrocento Sans"/>
                <a:cs typeface="Quattrocento Sans"/>
                <a:sym typeface="Quattrocento Sans"/>
              </a:endParaRPr>
            </a:p>
          </p:txBody>
        </p:sp>
        <p:sp>
          <p:nvSpPr>
            <p:cNvPr id="637" name="Shape 637"/>
            <p:cNvSpPr/>
            <p:nvPr/>
          </p:nvSpPr>
          <p:spPr>
            <a:xfrm flipH="1">
              <a:off x="6625394" y="4742903"/>
              <a:ext cx="338588" cy="224896"/>
            </a:xfrm>
            <a:prstGeom prst="rtTriangle">
              <a:avLst/>
            </a:prstGeom>
            <a:solidFill>
              <a:srgbClr val="000000"/>
            </a:solidFill>
            <a:ln>
              <a:noFill/>
            </a:ln>
          </p:spPr>
          <p:txBody>
            <a:bodyPr lIns="91412" tIns="45694" rIns="91412" bIns="45694" anchor="ctr" anchorCtr="0">
              <a:noAutofit/>
            </a:bodyPr>
            <a:lstStyle/>
            <a:p>
              <a:pPr algn="ctr" defTabSz="932563">
                <a:buClr>
                  <a:srgbClr val="FFFFFF"/>
                </a:buClr>
                <a:defRPr/>
              </a:pPr>
              <a:endParaRPr sz="1903">
                <a:solidFill>
                  <a:srgbClr val="FFFFFF"/>
                </a:solidFill>
                <a:latin typeface="Quattrocento Sans"/>
                <a:ea typeface="Quattrocento Sans"/>
                <a:cs typeface="Quattrocento Sans"/>
                <a:sym typeface="Quattrocento Sans"/>
              </a:endParaRPr>
            </a:p>
          </p:txBody>
        </p:sp>
        <p:sp>
          <p:nvSpPr>
            <p:cNvPr id="638" name="Shape 638"/>
            <p:cNvSpPr/>
            <p:nvPr/>
          </p:nvSpPr>
          <p:spPr>
            <a:xfrm>
              <a:off x="7733700" y="4423744"/>
              <a:ext cx="414180" cy="273222"/>
            </a:xfrm>
            <a:prstGeom prst="rect">
              <a:avLst/>
            </a:prstGeom>
            <a:solidFill>
              <a:srgbClr val="FFDBA7"/>
            </a:solidFill>
            <a:ln w="38100" cap="sq" cmpd="sng">
              <a:solidFill>
                <a:srgbClr val="E5B283"/>
              </a:solidFill>
              <a:prstDash val="solid"/>
              <a:miter/>
              <a:headEnd type="none" w="med" len="med"/>
              <a:tailEnd type="none" w="med" len="med"/>
            </a:ln>
          </p:spPr>
          <p:txBody>
            <a:bodyPr lIns="91412" tIns="45694" rIns="91412" bIns="45694" anchor="ctr" anchorCtr="0">
              <a:noAutofit/>
            </a:bodyPr>
            <a:lstStyle/>
            <a:p>
              <a:pPr algn="ctr" defTabSz="932563">
                <a:buClr>
                  <a:srgbClr val="FFFFFF"/>
                </a:buClr>
                <a:defRPr/>
              </a:pPr>
              <a:endParaRPr sz="1903">
                <a:solidFill>
                  <a:srgbClr val="FFFFFF"/>
                </a:solidFill>
                <a:latin typeface="Quattrocento Sans"/>
                <a:ea typeface="Quattrocento Sans"/>
                <a:cs typeface="Quattrocento Sans"/>
                <a:sym typeface="Quattrocento Sans"/>
              </a:endParaRPr>
            </a:p>
          </p:txBody>
        </p:sp>
        <p:cxnSp>
          <p:nvCxnSpPr>
            <p:cNvPr id="639" name="Shape 639"/>
            <p:cNvCxnSpPr>
              <a:stCxn id="638" idx="1"/>
              <a:endCxn id="638" idx="3"/>
            </p:cNvCxnSpPr>
            <p:nvPr/>
          </p:nvCxnSpPr>
          <p:spPr>
            <a:xfrm>
              <a:off x="7733700" y="4560355"/>
              <a:ext cx="414300" cy="0"/>
            </a:xfrm>
            <a:prstGeom prst="straightConnector1">
              <a:avLst/>
            </a:prstGeom>
            <a:noFill/>
            <a:ln w="38100" cap="flat" cmpd="sng">
              <a:solidFill>
                <a:srgbClr val="E5B283"/>
              </a:solidFill>
              <a:prstDash val="solid"/>
              <a:round/>
              <a:headEnd type="none" w="med" len="med"/>
              <a:tailEnd type="none" w="med" len="med"/>
            </a:ln>
          </p:spPr>
        </p:cxnSp>
        <p:grpSp>
          <p:nvGrpSpPr>
            <p:cNvPr id="640" name="Shape 640"/>
            <p:cNvGrpSpPr/>
            <p:nvPr/>
          </p:nvGrpSpPr>
          <p:grpSpPr>
            <a:xfrm>
              <a:off x="7801882" y="4451894"/>
              <a:ext cx="280924" cy="90726"/>
              <a:chOff x="4525028" y="4450742"/>
              <a:chExt cx="280924" cy="90726"/>
            </a:xfrm>
          </p:grpSpPr>
          <p:sp>
            <p:nvSpPr>
              <p:cNvPr id="641" name="Shape 641"/>
              <p:cNvSpPr/>
              <p:nvPr/>
            </p:nvSpPr>
            <p:spPr>
              <a:xfrm>
                <a:off x="4525028" y="4450742"/>
                <a:ext cx="45718" cy="90725"/>
              </a:xfrm>
              <a:prstGeom prst="rect">
                <a:avLst/>
              </a:prstGeom>
              <a:solidFill>
                <a:srgbClr val="FFBF0C"/>
              </a:solidFill>
              <a:ln>
                <a:noFill/>
              </a:ln>
            </p:spPr>
            <p:txBody>
              <a:bodyPr lIns="91412" tIns="45694" rIns="91412" bIns="45694" anchor="ctr" anchorCtr="0">
                <a:noAutofit/>
              </a:bodyPr>
              <a:lstStyle/>
              <a:p>
                <a:pPr algn="ctr" defTabSz="932563">
                  <a:buClr>
                    <a:srgbClr val="FFFFFF"/>
                  </a:buClr>
                  <a:defRPr/>
                </a:pPr>
                <a:endParaRPr sz="1903">
                  <a:solidFill>
                    <a:srgbClr val="FFFFFF"/>
                  </a:solidFill>
                  <a:latin typeface="Quattrocento Sans"/>
                  <a:ea typeface="Quattrocento Sans"/>
                  <a:cs typeface="Quattrocento Sans"/>
                  <a:sym typeface="Quattrocento Sans"/>
                </a:endParaRPr>
              </a:p>
            </p:txBody>
          </p:sp>
          <p:sp>
            <p:nvSpPr>
              <p:cNvPr id="642" name="Shape 642"/>
              <p:cNvSpPr/>
              <p:nvPr/>
            </p:nvSpPr>
            <p:spPr>
              <a:xfrm>
                <a:off x="4567248" y="4486469"/>
                <a:ext cx="45718" cy="54999"/>
              </a:xfrm>
              <a:prstGeom prst="rect">
                <a:avLst/>
              </a:prstGeom>
              <a:solidFill>
                <a:srgbClr val="AF0D15"/>
              </a:solidFill>
              <a:ln>
                <a:noFill/>
              </a:ln>
            </p:spPr>
            <p:txBody>
              <a:bodyPr lIns="91412" tIns="45694" rIns="91412" bIns="45694" anchor="ctr" anchorCtr="0">
                <a:noAutofit/>
              </a:bodyPr>
              <a:lstStyle/>
              <a:p>
                <a:pPr algn="ctr" defTabSz="932563">
                  <a:buClr>
                    <a:srgbClr val="FFFFFF"/>
                  </a:buClr>
                  <a:defRPr/>
                </a:pPr>
                <a:endParaRPr sz="1903">
                  <a:solidFill>
                    <a:srgbClr val="FFFFFF"/>
                  </a:solidFill>
                  <a:latin typeface="Quattrocento Sans"/>
                  <a:ea typeface="Quattrocento Sans"/>
                  <a:cs typeface="Quattrocento Sans"/>
                  <a:sym typeface="Quattrocento Sans"/>
                </a:endParaRPr>
              </a:p>
            </p:txBody>
          </p:sp>
          <p:sp>
            <p:nvSpPr>
              <p:cNvPr id="643" name="Shape 643"/>
              <p:cNvSpPr/>
              <p:nvPr/>
            </p:nvSpPr>
            <p:spPr>
              <a:xfrm>
                <a:off x="4609162" y="4458767"/>
                <a:ext cx="45718" cy="82700"/>
              </a:xfrm>
              <a:prstGeom prst="rect">
                <a:avLst/>
              </a:prstGeom>
              <a:solidFill>
                <a:srgbClr val="EA080C"/>
              </a:solidFill>
              <a:ln>
                <a:noFill/>
              </a:ln>
            </p:spPr>
            <p:txBody>
              <a:bodyPr lIns="91412" tIns="45694" rIns="91412" bIns="45694" anchor="ctr" anchorCtr="0">
                <a:noAutofit/>
              </a:bodyPr>
              <a:lstStyle/>
              <a:p>
                <a:pPr algn="ctr" defTabSz="932563">
                  <a:buClr>
                    <a:srgbClr val="FFFFFF"/>
                  </a:buClr>
                  <a:defRPr/>
                </a:pPr>
                <a:endParaRPr sz="1903">
                  <a:solidFill>
                    <a:srgbClr val="FFFFFF"/>
                  </a:solidFill>
                  <a:latin typeface="Quattrocento Sans"/>
                  <a:ea typeface="Quattrocento Sans"/>
                  <a:cs typeface="Quattrocento Sans"/>
                  <a:sym typeface="Quattrocento Sans"/>
                </a:endParaRPr>
              </a:p>
            </p:txBody>
          </p:sp>
          <p:sp>
            <p:nvSpPr>
              <p:cNvPr id="644" name="Shape 644"/>
              <p:cNvSpPr/>
              <p:nvPr/>
            </p:nvSpPr>
            <p:spPr>
              <a:xfrm>
                <a:off x="4654810" y="4472437"/>
                <a:ext cx="49890" cy="69032"/>
              </a:xfrm>
              <a:prstGeom prst="rect">
                <a:avLst/>
              </a:prstGeom>
              <a:solidFill>
                <a:srgbClr val="F77D21"/>
              </a:solidFill>
              <a:ln>
                <a:noFill/>
              </a:ln>
            </p:spPr>
            <p:txBody>
              <a:bodyPr lIns="91412" tIns="45694" rIns="91412" bIns="45694" anchor="ctr" anchorCtr="0">
                <a:noAutofit/>
              </a:bodyPr>
              <a:lstStyle/>
              <a:p>
                <a:pPr algn="ctr" defTabSz="932563">
                  <a:buClr>
                    <a:srgbClr val="FFFFFF"/>
                  </a:buClr>
                  <a:defRPr/>
                </a:pPr>
                <a:endParaRPr sz="1903">
                  <a:solidFill>
                    <a:srgbClr val="FFFFFF"/>
                  </a:solidFill>
                  <a:latin typeface="Quattrocento Sans"/>
                  <a:ea typeface="Quattrocento Sans"/>
                  <a:cs typeface="Quattrocento Sans"/>
                  <a:sym typeface="Quattrocento Sans"/>
                </a:endParaRPr>
              </a:p>
            </p:txBody>
          </p:sp>
          <p:sp>
            <p:nvSpPr>
              <p:cNvPr id="645" name="Shape 645"/>
              <p:cNvSpPr/>
              <p:nvPr/>
            </p:nvSpPr>
            <p:spPr>
              <a:xfrm>
                <a:off x="4701785" y="4458767"/>
                <a:ext cx="52736" cy="82700"/>
              </a:xfrm>
              <a:prstGeom prst="rect">
                <a:avLst/>
              </a:prstGeom>
              <a:solidFill>
                <a:srgbClr val="FFBF0C"/>
              </a:solidFill>
              <a:ln>
                <a:noFill/>
              </a:ln>
            </p:spPr>
            <p:txBody>
              <a:bodyPr lIns="91412" tIns="45694" rIns="91412" bIns="45694" anchor="ctr" anchorCtr="0">
                <a:noAutofit/>
              </a:bodyPr>
              <a:lstStyle/>
              <a:p>
                <a:pPr algn="ctr" defTabSz="932563">
                  <a:buClr>
                    <a:srgbClr val="FFFFFF"/>
                  </a:buClr>
                  <a:defRPr/>
                </a:pPr>
                <a:endParaRPr sz="1903">
                  <a:solidFill>
                    <a:srgbClr val="FFFFFF"/>
                  </a:solidFill>
                  <a:latin typeface="Quattrocento Sans"/>
                  <a:ea typeface="Quattrocento Sans"/>
                  <a:cs typeface="Quattrocento Sans"/>
                  <a:sym typeface="Quattrocento Sans"/>
                </a:endParaRPr>
              </a:p>
            </p:txBody>
          </p:sp>
          <p:sp>
            <p:nvSpPr>
              <p:cNvPr id="646" name="Shape 646"/>
              <p:cNvSpPr/>
              <p:nvPr/>
            </p:nvSpPr>
            <p:spPr>
              <a:xfrm>
                <a:off x="4754655" y="4479500"/>
                <a:ext cx="51298" cy="61969"/>
              </a:xfrm>
              <a:prstGeom prst="rect">
                <a:avLst/>
              </a:prstGeom>
              <a:solidFill>
                <a:srgbClr val="B1141B"/>
              </a:solidFill>
              <a:ln>
                <a:noFill/>
              </a:ln>
            </p:spPr>
            <p:txBody>
              <a:bodyPr lIns="91412" tIns="45694" rIns="91412" bIns="45694" anchor="ctr" anchorCtr="0">
                <a:noAutofit/>
              </a:bodyPr>
              <a:lstStyle/>
              <a:p>
                <a:pPr algn="ctr" defTabSz="932563">
                  <a:buClr>
                    <a:srgbClr val="FFFFFF"/>
                  </a:buClr>
                  <a:defRPr/>
                </a:pPr>
                <a:endParaRPr sz="1903">
                  <a:solidFill>
                    <a:srgbClr val="FFFFFF"/>
                  </a:solidFill>
                  <a:latin typeface="Quattrocento Sans"/>
                  <a:ea typeface="Quattrocento Sans"/>
                  <a:cs typeface="Quattrocento Sans"/>
                  <a:sym typeface="Quattrocento Sans"/>
                </a:endParaRPr>
              </a:p>
            </p:txBody>
          </p:sp>
        </p:grpSp>
        <p:grpSp>
          <p:nvGrpSpPr>
            <p:cNvPr id="647" name="Shape 647"/>
            <p:cNvGrpSpPr/>
            <p:nvPr/>
          </p:nvGrpSpPr>
          <p:grpSpPr>
            <a:xfrm>
              <a:off x="7792275" y="4586922"/>
              <a:ext cx="280924" cy="90726"/>
              <a:chOff x="4525028" y="4450742"/>
              <a:chExt cx="280924" cy="90726"/>
            </a:xfrm>
          </p:grpSpPr>
          <p:sp>
            <p:nvSpPr>
              <p:cNvPr id="648" name="Shape 648"/>
              <p:cNvSpPr/>
              <p:nvPr/>
            </p:nvSpPr>
            <p:spPr>
              <a:xfrm>
                <a:off x="4525028" y="4450742"/>
                <a:ext cx="45718" cy="90725"/>
              </a:xfrm>
              <a:prstGeom prst="rect">
                <a:avLst/>
              </a:prstGeom>
              <a:solidFill>
                <a:srgbClr val="EA080C"/>
              </a:solidFill>
              <a:ln>
                <a:noFill/>
              </a:ln>
            </p:spPr>
            <p:txBody>
              <a:bodyPr lIns="91412" tIns="45694" rIns="91412" bIns="45694" anchor="ctr" anchorCtr="0">
                <a:noAutofit/>
              </a:bodyPr>
              <a:lstStyle/>
              <a:p>
                <a:pPr algn="ctr" defTabSz="932563">
                  <a:buClr>
                    <a:srgbClr val="FFFFFF"/>
                  </a:buClr>
                  <a:defRPr/>
                </a:pPr>
                <a:endParaRPr sz="1903">
                  <a:solidFill>
                    <a:srgbClr val="FFFFFF"/>
                  </a:solidFill>
                  <a:latin typeface="Quattrocento Sans"/>
                  <a:ea typeface="Quattrocento Sans"/>
                  <a:cs typeface="Quattrocento Sans"/>
                  <a:sym typeface="Quattrocento Sans"/>
                </a:endParaRPr>
              </a:p>
            </p:txBody>
          </p:sp>
          <p:sp>
            <p:nvSpPr>
              <p:cNvPr id="649" name="Shape 649"/>
              <p:cNvSpPr/>
              <p:nvPr/>
            </p:nvSpPr>
            <p:spPr>
              <a:xfrm>
                <a:off x="4567248" y="4486469"/>
                <a:ext cx="45718" cy="54999"/>
              </a:xfrm>
              <a:prstGeom prst="rect">
                <a:avLst/>
              </a:prstGeom>
              <a:solidFill>
                <a:srgbClr val="AF0D15"/>
              </a:solidFill>
              <a:ln>
                <a:noFill/>
              </a:ln>
            </p:spPr>
            <p:txBody>
              <a:bodyPr lIns="91412" tIns="45694" rIns="91412" bIns="45694" anchor="ctr" anchorCtr="0">
                <a:noAutofit/>
              </a:bodyPr>
              <a:lstStyle/>
              <a:p>
                <a:pPr algn="ctr" defTabSz="932563">
                  <a:buClr>
                    <a:srgbClr val="FFFFFF"/>
                  </a:buClr>
                  <a:defRPr/>
                </a:pPr>
                <a:endParaRPr sz="1903">
                  <a:solidFill>
                    <a:srgbClr val="FFFFFF"/>
                  </a:solidFill>
                  <a:latin typeface="Quattrocento Sans"/>
                  <a:ea typeface="Quattrocento Sans"/>
                  <a:cs typeface="Quattrocento Sans"/>
                  <a:sym typeface="Quattrocento Sans"/>
                </a:endParaRPr>
              </a:p>
            </p:txBody>
          </p:sp>
          <p:sp>
            <p:nvSpPr>
              <p:cNvPr id="650" name="Shape 650"/>
              <p:cNvSpPr/>
              <p:nvPr/>
            </p:nvSpPr>
            <p:spPr>
              <a:xfrm>
                <a:off x="4609162" y="4458767"/>
                <a:ext cx="45718" cy="82700"/>
              </a:xfrm>
              <a:prstGeom prst="rect">
                <a:avLst/>
              </a:prstGeom>
              <a:solidFill>
                <a:srgbClr val="FFBF0C"/>
              </a:solidFill>
              <a:ln>
                <a:noFill/>
              </a:ln>
            </p:spPr>
            <p:txBody>
              <a:bodyPr lIns="91412" tIns="45694" rIns="91412" bIns="45694" anchor="ctr" anchorCtr="0">
                <a:noAutofit/>
              </a:bodyPr>
              <a:lstStyle/>
              <a:p>
                <a:pPr algn="ctr" defTabSz="932563">
                  <a:buClr>
                    <a:srgbClr val="FFFFFF"/>
                  </a:buClr>
                  <a:defRPr/>
                </a:pPr>
                <a:endParaRPr sz="1903">
                  <a:solidFill>
                    <a:srgbClr val="FFFFFF"/>
                  </a:solidFill>
                  <a:latin typeface="Quattrocento Sans"/>
                  <a:ea typeface="Quattrocento Sans"/>
                  <a:cs typeface="Quattrocento Sans"/>
                  <a:sym typeface="Quattrocento Sans"/>
                </a:endParaRPr>
              </a:p>
            </p:txBody>
          </p:sp>
          <p:sp>
            <p:nvSpPr>
              <p:cNvPr id="651" name="Shape 651"/>
              <p:cNvSpPr/>
              <p:nvPr/>
            </p:nvSpPr>
            <p:spPr>
              <a:xfrm>
                <a:off x="4654810" y="4472437"/>
                <a:ext cx="49890" cy="69032"/>
              </a:xfrm>
              <a:prstGeom prst="rect">
                <a:avLst/>
              </a:prstGeom>
              <a:solidFill>
                <a:srgbClr val="EA080C"/>
              </a:solidFill>
              <a:ln>
                <a:noFill/>
              </a:ln>
            </p:spPr>
            <p:txBody>
              <a:bodyPr lIns="91412" tIns="45694" rIns="91412" bIns="45694" anchor="ctr" anchorCtr="0">
                <a:noAutofit/>
              </a:bodyPr>
              <a:lstStyle/>
              <a:p>
                <a:pPr algn="ctr" defTabSz="932563">
                  <a:buClr>
                    <a:srgbClr val="FFFFFF"/>
                  </a:buClr>
                  <a:defRPr/>
                </a:pPr>
                <a:endParaRPr sz="1903">
                  <a:solidFill>
                    <a:srgbClr val="FFFFFF"/>
                  </a:solidFill>
                  <a:latin typeface="Quattrocento Sans"/>
                  <a:ea typeface="Quattrocento Sans"/>
                  <a:cs typeface="Quattrocento Sans"/>
                  <a:sym typeface="Quattrocento Sans"/>
                </a:endParaRPr>
              </a:p>
            </p:txBody>
          </p:sp>
          <p:sp>
            <p:nvSpPr>
              <p:cNvPr id="652" name="Shape 652"/>
              <p:cNvSpPr/>
              <p:nvPr/>
            </p:nvSpPr>
            <p:spPr>
              <a:xfrm>
                <a:off x="4701785" y="4458767"/>
                <a:ext cx="52736" cy="82700"/>
              </a:xfrm>
              <a:prstGeom prst="rect">
                <a:avLst/>
              </a:prstGeom>
              <a:solidFill>
                <a:srgbClr val="AF0D15"/>
              </a:solidFill>
              <a:ln>
                <a:noFill/>
              </a:ln>
            </p:spPr>
            <p:txBody>
              <a:bodyPr lIns="91412" tIns="45694" rIns="91412" bIns="45694" anchor="ctr" anchorCtr="0">
                <a:noAutofit/>
              </a:bodyPr>
              <a:lstStyle/>
              <a:p>
                <a:pPr algn="ctr" defTabSz="932563">
                  <a:buClr>
                    <a:srgbClr val="FFFFFF"/>
                  </a:buClr>
                  <a:defRPr/>
                </a:pPr>
                <a:endParaRPr sz="1903">
                  <a:solidFill>
                    <a:srgbClr val="FFFFFF"/>
                  </a:solidFill>
                  <a:latin typeface="Quattrocento Sans"/>
                  <a:ea typeface="Quattrocento Sans"/>
                  <a:cs typeface="Quattrocento Sans"/>
                  <a:sym typeface="Quattrocento Sans"/>
                </a:endParaRPr>
              </a:p>
            </p:txBody>
          </p:sp>
          <p:sp>
            <p:nvSpPr>
              <p:cNvPr id="653" name="Shape 653"/>
              <p:cNvSpPr/>
              <p:nvPr/>
            </p:nvSpPr>
            <p:spPr>
              <a:xfrm>
                <a:off x="4754655" y="4479500"/>
                <a:ext cx="51298" cy="61969"/>
              </a:xfrm>
              <a:prstGeom prst="rect">
                <a:avLst/>
              </a:prstGeom>
              <a:solidFill>
                <a:srgbClr val="F77D21"/>
              </a:solidFill>
              <a:ln>
                <a:noFill/>
              </a:ln>
            </p:spPr>
            <p:txBody>
              <a:bodyPr lIns="91412" tIns="45694" rIns="91412" bIns="45694" anchor="ctr" anchorCtr="0">
                <a:noAutofit/>
              </a:bodyPr>
              <a:lstStyle/>
              <a:p>
                <a:pPr algn="ctr" defTabSz="932563">
                  <a:buClr>
                    <a:srgbClr val="FFFFFF"/>
                  </a:buClr>
                  <a:defRPr/>
                </a:pPr>
                <a:endParaRPr sz="1903">
                  <a:solidFill>
                    <a:srgbClr val="FFFFFF"/>
                  </a:solidFill>
                  <a:latin typeface="Quattrocento Sans"/>
                  <a:ea typeface="Quattrocento Sans"/>
                  <a:cs typeface="Quattrocento Sans"/>
                  <a:sym typeface="Quattrocento Sans"/>
                </a:endParaRPr>
              </a:p>
            </p:txBody>
          </p:sp>
        </p:grpSp>
        <p:sp>
          <p:nvSpPr>
            <p:cNvPr id="654" name="Shape 654"/>
            <p:cNvSpPr/>
            <p:nvPr/>
          </p:nvSpPr>
          <p:spPr>
            <a:xfrm rot="-5400000">
              <a:off x="6375126" y="5339795"/>
              <a:ext cx="1362068" cy="195261"/>
            </a:xfrm>
            <a:prstGeom prst="bentArrow">
              <a:avLst>
                <a:gd name="adj1" fmla="val 17120"/>
                <a:gd name="adj2" fmla="val 11051"/>
                <a:gd name="adj3" fmla="val 0"/>
                <a:gd name="adj4" fmla="val 43750"/>
              </a:avLst>
            </a:prstGeom>
            <a:solidFill>
              <a:srgbClr val="C00000"/>
            </a:solidFill>
            <a:ln>
              <a:noFill/>
            </a:ln>
          </p:spPr>
          <p:txBody>
            <a:bodyPr lIns="91412" tIns="45694" rIns="91412" bIns="45694" anchor="ctr" anchorCtr="0">
              <a:noAutofit/>
            </a:bodyPr>
            <a:lstStyle/>
            <a:p>
              <a:pPr algn="ctr" defTabSz="932563">
                <a:buClr>
                  <a:srgbClr val="FFFFFF"/>
                </a:buClr>
                <a:defRPr/>
              </a:pPr>
              <a:endParaRPr sz="1903">
                <a:solidFill>
                  <a:srgbClr val="008EC0"/>
                </a:solidFill>
                <a:latin typeface="Quattrocento Sans"/>
                <a:ea typeface="Quattrocento Sans"/>
                <a:cs typeface="Quattrocento Sans"/>
                <a:sym typeface="Quattrocento Sans"/>
              </a:endParaRPr>
            </a:p>
          </p:txBody>
        </p:sp>
        <p:sp>
          <p:nvSpPr>
            <p:cNvPr id="655" name="Shape 655"/>
            <p:cNvSpPr/>
            <p:nvPr/>
          </p:nvSpPr>
          <p:spPr>
            <a:xfrm rot="5400000">
              <a:off x="6976955" y="6191111"/>
              <a:ext cx="403488" cy="195261"/>
            </a:xfrm>
            <a:prstGeom prst="bentArrow">
              <a:avLst>
                <a:gd name="adj1" fmla="val 17120"/>
                <a:gd name="adj2" fmla="val 12997"/>
                <a:gd name="adj3" fmla="val 0"/>
                <a:gd name="adj4" fmla="val 43750"/>
              </a:avLst>
            </a:prstGeom>
            <a:solidFill>
              <a:srgbClr val="C00000"/>
            </a:solidFill>
            <a:ln>
              <a:noFill/>
            </a:ln>
          </p:spPr>
          <p:txBody>
            <a:bodyPr lIns="91412" tIns="45694" rIns="91412" bIns="45694" anchor="ctr" anchorCtr="0">
              <a:noAutofit/>
            </a:bodyPr>
            <a:lstStyle/>
            <a:p>
              <a:pPr algn="ctr" defTabSz="932563">
                <a:buClr>
                  <a:srgbClr val="FFFFFF"/>
                </a:buClr>
                <a:defRPr/>
              </a:pPr>
              <a:endParaRPr sz="1903">
                <a:solidFill>
                  <a:srgbClr val="008EC0"/>
                </a:solidFill>
                <a:latin typeface="Quattrocento Sans"/>
                <a:ea typeface="Quattrocento Sans"/>
                <a:cs typeface="Quattrocento Sans"/>
                <a:sym typeface="Quattrocento Sans"/>
              </a:endParaRPr>
            </a:p>
          </p:txBody>
        </p:sp>
        <p:pic>
          <p:nvPicPr>
            <p:cNvPr id="656" name="Shape 656"/>
            <p:cNvPicPr preferRelativeResize="0"/>
            <p:nvPr/>
          </p:nvPicPr>
          <p:blipFill rotWithShape="1">
            <a:blip r:embed="rId5">
              <a:alphaModFix/>
            </a:blip>
            <a:srcRect/>
            <a:stretch/>
          </p:blipFill>
          <p:spPr>
            <a:xfrm>
              <a:off x="7103764" y="6316326"/>
              <a:ext cx="315847" cy="315847"/>
            </a:xfrm>
            <a:prstGeom prst="rect">
              <a:avLst/>
            </a:prstGeom>
            <a:noFill/>
            <a:ln>
              <a:noFill/>
            </a:ln>
          </p:spPr>
        </p:pic>
        <p:grpSp>
          <p:nvGrpSpPr>
            <p:cNvPr id="657" name="Shape 657"/>
            <p:cNvGrpSpPr/>
            <p:nvPr/>
          </p:nvGrpSpPr>
          <p:grpSpPr>
            <a:xfrm>
              <a:off x="7821020" y="6171902"/>
              <a:ext cx="91880" cy="121478"/>
              <a:chOff x="7708" y="496"/>
              <a:chExt cx="713" cy="943"/>
            </a:xfrm>
          </p:grpSpPr>
          <p:sp>
            <p:nvSpPr>
              <p:cNvPr id="658" name="Shape 658"/>
              <p:cNvSpPr/>
              <p:nvPr/>
            </p:nvSpPr>
            <p:spPr>
              <a:xfrm>
                <a:off x="8065" y="496"/>
                <a:ext cx="0" cy="0"/>
              </a:xfrm>
              <a:custGeom>
                <a:avLst/>
                <a:gdLst/>
                <a:ahLst/>
                <a:cxnLst/>
                <a:rect l="0" t="0" r="0" b="0"/>
                <a:pathLst>
                  <a:path w="120000" h="120000" extrusionOk="0">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lose/>
                  </a:path>
                </a:pathLst>
              </a:custGeom>
              <a:solidFill>
                <a:schemeClr val="dk1"/>
              </a:solidFill>
              <a:ln>
                <a:noFill/>
              </a:ln>
            </p:spPr>
            <p:txBody>
              <a:bodyPr lIns="91412" tIns="45694" rIns="91412" bIns="45694" anchor="t" anchorCtr="0">
                <a:noAutofit/>
              </a:bodyPr>
              <a:lstStyle/>
              <a:p>
                <a:pPr defTabSz="932563">
                  <a:buClr>
                    <a:srgbClr val="000000"/>
                  </a:buClr>
                  <a:defRPr/>
                </a:pPr>
                <a:endParaRPr sz="1700">
                  <a:solidFill>
                    <a:srgbClr val="FFFFFF"/>
                  </a:solidFill>
                  <a:latin typeface="Arial"/>
                  <a:ea typeface="Arial"/>
                  <a:cs typeface="Arial"/>
                  <a:sym typeface="Arial"/>
                </a:endParaRPr>
              </a:p>
            </p:txBody>
          </p:sp>
          <p:sp>
            <p:nvSpPr>
              <p:cNvPr id="659" name="Shape 659"/>
              <p:cNvSpPr/>
              <p:nvPr/>
            </p:nvSpPr>
            <p:spPr>
              <a:xfrm>
                <a:off x="7708" y="496"/>
                <a:ext cx="713" cy="943"/>
              </a:xfrm>
              <a:custGeom>
                <a:avLst/>
                <a:gdLst/>
                <a:ahLst/>
                <a:cxnLst/>
                <a:rect l="0" t="0" r="0" b="0"/>
                <a:pathLst>
                  <a:path w="120000" h="120000" extrusionOk="0">
                    <a:moveTo>
                      <a:pt x="60000" y="0"/>
                    </a:moveTo>
                    <a:cubicBezTo>
                      <a:pt x="70331" y="28500"/>
                      <a:pt x="84635" y="38700"/>
                      <a:pt x="102516" y="66300"/>
                    </a:cubicBezTo>
                    <a:cubicBezTo>
                      <a:pt x="120000" y="93000"/>
                      <a:pt x="94172" y="120000"/>
                      <a:pt x="60000" y="120000"/>
                    </a:cubicBezTo>
                    <a:cubicBezTo>
                      <a:pt x="25827" y="120000"/>
                      <a:pt x="0" y="93000"/>
                      <a:pt x="17483" y="66300"/>
                    </a:cubicBezTo>
                    <a:cubicBezTo>
                      <a:pt x="35364" y="38700"/>
                      <a:pt x="49668" y="28500"/>
                      <a:pt x="60000" y="0"/>
                    </a:cubicBezTo>
                    <a:close/>
                  </a:path>
                </a:pathLst>
              </a:custGeom>
              <a:solidFill>
                <a:schemeClr val="dk1"/>
              </a:solidFill>
              <a:ln>
                <a:noFill/>
              </a:ln>
            </p:spPr>
            <p:txBody>
              <a:bodyPr lIns="91412" tIns="45694" rIns="91412" bIns="45694" anchor="t" anchorCtr="0">
                <a:noAutofit/>
              </a:bodyPr>
              <a:lstStyle/>
              <a:p>
                <a:pPr defTabSz="932563">
                  <a:buClr>
                    <a:srgbClr val="000000"/>
                  </a:buClr>
                  <a:defRPr/>
                </a:pPr>
                <a:endParaRPr sz="1700">
                  <a:solidFill>
                    <a:srgbClr val="FFFFFF"/>
                  </a:solidFill>
                  <a:latin typeface="Arial"/>
                  <a:ea typeface="Arial"/>
                  <a:cs typeface="Arial"/>
                  <a:sym typeface="Arial"/>
                </a:endParaRPr>
              </a:p>
            </p:txBody>
          </p:sp>
        </p:grpSp>
        <p:sp>
          <p:nvSpPr>
            <p:cNvPr id="660" name="Shape 660"/>
            <p:cNvSpPr/>
            <p:nvPr/>
          </p:nvSpPr>
          <p:spPr>
            <a:xfrm>
              <a:off x="8563745" y="6166601"/>
              <a:ext cx="113449" cy="156186"/>
            </a:xfrm>
            <a:custGeom>
              <a:avLst/>
              <a:gdLst/>
              <a:ahLst/>
              <a:cxnLst/>
              <a:rect l="0" t="0" r="0" b="0"/>
              <a:pathLst>
                <a:path w="120000" h="120000" extrusionOk="0">
                  <a:moveTo>
                    <a:pt x="119999" y="0"/>
                  </a:moveTo>
                  <a:lnTo>
                    <a:pt x="13150" y="59104"/>
                  </a:lnTo>
                  <a:lnTo>
                    <a:pt x="50136" y="68059"/>
                  </a:lnTo>
                  <a:lnTo>
                    <a:pt x="0" y="120000"/>
                  </a:lnTo>
                  <a:lnTo>
                    <a:pt x="101095" y="60895"/>
                  </a:lnTo>
                  <a:lnTo>
                    <a:pt x="69863" y="52537"/>
                  </a:lnTo>
                  <a:lnTo>
                    <a:pt x="119999" y="0"/>
                  </a:lnTo>
                  <a:close/>
                </a:path>
              </a:pathLst>
            </a:custGeom>
            <a:solidFill>
              <a:srgbClr val="FFC000"/>
            </a:solidFill>
            <a:ln>
              <a:noFill/>
            </a:ln>
          </p:spPr>
          <p:txBody>
            <a:bodyPr lIns="91412" tIns="45694" rIns="91412" bIns="45694" anchor="t" anchorCtr="0">
              <a:noAutofit/>
            </a:bodyPr>
            <a:lstStyle/>
            <a:p>
              <a:pPr defTabSz="932563">
                <a:buClr>
                  <a:srgbClr val="000000"/>
                </a:buClr>
                <a:defRPr/>
              </a:pPr>
              <a:endParaRPr sz="1903">
                <a:solidFill>
                  <a:srgbClr val="000000"/>
                </a:solidFill>
                <a:latin typeface="Arial"/>
                <a:ea typeface="Arial"/>
                <a:cs typeface="Arial"/>
                <a:sym typeface="Arial"/>
              </a:endParaRPr>
            </a:p>
          </p:txBody>
        </p:sp>
        <p:cxnSp>
          <p:nvCxnSpPr>
            <p:cNvPr id="661" name="Shape 661"/>
            <p:cNvCxnSpPr>
              <a:stCxn id="627" idx="0"/>
              <a:endCxn id="627" idx="0"/>
            </p:cNvCxnSpPr>
            <p:nvPr/>
          </p:nvCxnSpPr>
          <p:spPr>
            <a:xfrm>
              <a:off x="8490117" y="6354396"/>
              <a:ext cx="0" cy="0"/>
            </a:xfrm>
            <a:prstGeom prst="straightConnector1">
              <a:avLst/>
            </a:prstGeom>
            <a:noFill/>
            <a:ln w="9525" cap="flat" cmpd="sng">
              <a:solidFill>
                <a:srgbClr val="008CBF"/>
              </a:solidFill>
              <a:prstDash val="solid"/>
              <a:round/>
              <a:headEnd type="none" w="med" len="med"/>
              <a:tailEnd type="none" w="med" len="med"/>
            </a:ln>
          </p:spPr>
        </p:cxnSp>
        <p:grpSp>
          <p:nvGrpSpPr>
            <p:cNvPr id="662" name="Shape 662"/>
            <p:cNvGrpSpPr/>
            <p:nvPr/>
          </p:nvGrpSpPr>
          <p:grpSpPr>
            <a:xfrm>
              <a:off x="8405067" y="6391967"/>
              <a:ext cx="165821" cy="198091"/>
              <a:chOff x="3749237" y="6382442"/>
              <a:chExt cx="165821" cy="198091"/>
            </a:xfrm>
          </p:grpSpPr>
          <p:pic>
            <p:nvPicPr>
              <p:cNvPr id="663" name="Shape 663"/>
              <p:cNvPicPr preferRelativeResize="0"/>
              <p:nvPr/>
            </p:nvPicPr>
            <p:blipFill rotWithShape="1">
              <a:blip r:embed="rId4">
                <a:alphaModFix/>
              </a:blip>
              <a:srcRect/>
              <a:stretch/>
            </p:blipFill>
            <p:spPr>
              <a:xfrm>
                <a:off x="3749237" y="6382442"/>
                <a:ext cx="79255" cy="60965"/>
              </a:xfrm>
              <a:prstGeom prst="rect">
                <a:avLst/>
              </a:prstGeom>
              <a:noFill/>
              <a:ln>
                <a:noFill/>
              </a:ln>
            </p:spPr>
          </p:pic>
          <p:pic>
            <p:nvPicPr>
              <p:cNvPr id="664" name="Shape 664"/>
              <p:cNvPicPr preferRelativeResize="0"/>
              <p:nvPr/>
            </p:nvPicPr>
            <p:blipFill rotWithShape="1">
              <a:blip r:embed="rId4">
                <a:alphaModFix/>
              </a:blip>
              <a:srcRect/>
              <a:stretch/>
            </p:blipFill>
            <p:spPr>
              <a:xfrm>
                <a:off x="3835803" y="6382442"/>
                <a:ext cx="79255" cy="60965"/>
              </a:xfrm>
              <a:prstGeom prst="rect">
                <a:avLst/>
              </a:prstGeom>
              <a:noFill/>
              <a:ln>
                <a:noFill/>
              </a:ln>
            </p:spPr>
          </p:pic>
          <p:pic>
            <p:nvPicPr>
              <p:cNvPr id="665" name="Shape 665"/>
              <p:cNvPicPr preferRelativeResize="0"/>
              <p:nvPr/>
            </p:nvPicPr>
            <p:blipFill rotWithShape="1">
              <a:blip r:embed="rId4">
                <a:alphaModFix/>
              </a:blip>
              <a:srcRect/>
              <a:stretch/>
            </p:blipFill>
            <p:spPr>
              <a:xfrm>
                <a:off x="3749237" y="6446371"/>
                <a:ext cx="79255" cy="60965"/>
              </a:xfrm>
              <a:prstGeom prst="rect">
                <a:avLst/>
              </a:prstGeom>
              <a:noFill/>
              <a:ln>
                <a:noFill/>
              </a:ln>
            </p:spPr>
          </p:pic>
          <p:pic>
            <p:nvPicPr>
              <p:cNvPr id="666" name="Shape 666"/>
              <p:cNvPicPr preferRelativeResize="0"/>
              <p:nvPr/>
            </p:nvPicPr>
            <p:blipFill rotWithShape="1">
              <a:blip r:embed="rId4">
                <a:alphaModFix/>
              </a:blip>
              <a:srcRect/>
              <a:stretch/>
            </p:blipFill>
            <p:spPr>
              <a:xfrm>
                <a:off x="3835803" y="6446371"/>
                <a:ext cx="79255" cy="60965"/>
              </a:xfrm>
              <a:prstGeom prst="rect">
                <a:avLst/>
              </a:prstGeom>
              <a:noFill/>
              <a:ln>
                <a:noFill/>
              </a:ln>
            </p:spPr>
          </p:pic>
          <p:pic>
            <p:nvPicPr>
              <p:cNvPr id="667" name="Shape 667"/>
              <p:cNvPicPr preferRelativeResize="0"/>
              <p:nvPr/>
            </p:nvPicPr>
            <p:blipFill rotWithShape="1">
              <a:blip r:embed="rId4">
                <a:alphaModFix/>
              </a:blip>
              <a:srcRect/>
              <a:stretch/>
            </p:blipFill>
            <p:spPr>
              <a:xfrm>
                <a:off x="3749237" y="6519569"/>
                <a:ext cx="79255" cy="60965"/>
              </a:xfrm>
              <a:prstGeom prst="rect">
                <a:avLst/>
              </a:prstGeom>
              <a:noFill/>
              <a:ln>
                <a:noFill/>
              </a:ln>
            </p:spPr>
          </p:pic>
          <p:pic>
            <p:nvPicPr>
              <p:cNvPr id="668" name="Shape 668"/>
              <p:cNvPicPr preferRelativeResize="0"/>
              <p:nvPr/>
            </p:nvPicPr>
            <p:blipFill rotWithShape="1">
              <a:blip r:embed="rId4">
                <a:alphaModFix/>
              </a:blip>
              <a:srcRect/>
              <a:stretch/>
            </p:blipFill>
            <p:spPr>
              <a:xfrm>
                <a:off x="3835803" y="6519569"/>
                <a:ext cx="79255" cy="60965"/>
              </a:xfrm>
              <a:prstGeom prst="rect">
                <a:avLst/>
              </a:prstGeom>
              <a:noFill/>
              <a:ln>
                <a:noFill/>
              </a:ln>
            </p:spPr>
          </p:pic>
        </p:grpSp>
        <p:cxnSp>
          <p:nvCxnSpPr>
            <p:cNvPr id="669" name="Shape 669"/>
            <p:cNvCxnSpPr/>
            <p:nvPr/>
          </p:nvCxnSpPr>
          <p:spPr>
            <a:xfrm rot="10800000" flipH="1">
              <a:off x="6995409" y="4762499"/>
              <a:ext cx="1858565" cy="487"/>
            </a:xfrm>
            <a:prstGeom prst="straightConnector1">
              <a:avLst/>
            </a:prstGeom>
            <a:noFill/>
            <a:ln w="38100" cap="sq" cmpd="sng">
              <a:solidFill>
                <a:srgbClr val="C00000"/>
              </a:solidFill>
              <a:prstDash val="solid"/>
              <a:miter/>
              <a:headEnd type="none" w="med" len="med"/>
              <a:tailEnd type="none" w="med" len="med"/>
            </a:ln>
          </p:spPr>
        </p:cxnSp>
        <p:cxnSp>
          <p:nvCxnSpPr>
            <p:cNvPr id="670" name="Shape 670"/>
            <p:cNvCxnSpPr/>
            <p:nvPr/>
          </p:nvCxnSpPr>
          <p:spPr>
            <a:xfrm>
              <a:off x="8855290" y="4767700"/>
              <a:ext cx="0" cy="35281"/>
            </a:xfrm>
            <a:prstGeom prst="straightConnector1">
              <a:avLst/>
            </a:prstGeom>
            <a:noFill/>
            <a:ln w="38100" cap="sq" cmpd="sng">
              <a:solidFill>
                <a:srgbClr val="C00000"/>
              </a:solidFill>
              <a:prstDash val="solid"/>
              <a:miter/>
              <a:headEnd type="none" w="med" len="med"/>
              <a:tailEnd type="none" w="med" len="med"/>
            </a:ln>
          </p:spPr>
        </p:cxnSp>
        <p:sp>
          <p:nvSpPr>
            <p:cNvPr id="671" name="Shape 671"/>
            <p:cNvSpPr/>
            <p:nvPr/>
          </p:nvSpPr>
          <p:spPr>
            <a:xfrm>
              <a:off x="8677875" y="5012985"/>
              <a:ext cx="355773" cy="158013"/>
            </a:xfrm>
            <a:prstGeom prst="trapezoid">
              <a:avLst>
                <a:gd name="adj" fmla="val 25000"/>
              </a:avLst>
            </a:prstGeom>
            <a:solidFill>
              <a:srgbClr val="E8EAE7"/>
            </a:solidFill>
            <a:ln>
              <a:noFill/>
            </a:ln>
          </p:spPr>
          <p:txBody>
            <a:bodyPr lIns="91412" tIns="45694" rIns="91412" bIns="45694" anchor="ctr" anchorCtr="0">
              <a:noAutofit/>
            </a:bodyPr>
            <a:lstStyle/>
            <a:p>
              <a:pPr algn="ctr" defTabSz="932563">
                <a:buClr>
                  <a:srgbClr val="FFFFFF"/>
                </a:buClr>
                <a:defRPr/>
              </a:pPr>
              <a:endParaRPr sz="1903">
                <a:solidFill>
                  <a:srgbClr val="FFFFFF"/>
                </a:solidFill>
                <a:latin typeface="Quattrocento Sans"/>
                <a:ea typeface="Quattrocento Sans"/>
                <a:cs typeface="Quattrocento Sans"/>
                <a:sym typeface="Quattrocento Sans"/>
              </a:endParaRPr>
            </a:p>
          </p:txBody>
        </p:sp>
        <p:sp>
          <p:nvSpPr>
            <p:cNvPr id="672" name="Shape 672"/>
            <p:cNvSpPr/>
            <p:nvPr/>
          </p:nvSpPr>
          <p:spPr>
            <a:xfrm>
              <a:off x="8792760" y="4813926"/>
              <a:ext cx="137887" cy="211697"/>
            </a:xfrm>
            <a:prstGeom prst="rect">
              <a:avLst/>
            </a:prstGeom>
            <a:solidFill>
              <a:srgbClr val="E8EAE7"/>
            </a:solidFill>
            <a:ln>
              <a:noFill/>
            </a:ln>
          </p:spPr>
          <p:txBody>
            <a:bodyPr lIns="91412" tIns="45694" rIns="91412" bIns="45694" anchor="ctr" anchorCtr="0">
              <a:noAutofit/>
            </a:bodyPr>
            <a:lstStyle/>
            <a:p>
              <a:pPr algn="ctr" defTabSz="932563">
                <a:buClr>
                  <a:srgbClr val="FFFFFF"/>
                </a:buClr>
                <a:defRPr/>
              </a:pPr>
              <a:endParaRPr sz="1903">
                <a:solidFill>
                  <a:srgbClr val="FFFFFF"/>
                </a:solidFill>
                <a:latin typeface="Quattrocento Sans"/>
                <a:ea typeface="Quattrocento Sans"/>
                <a:cs typeface="Quattrocento Sans"/>
                <a:sym typeface="Quattrocento Sans"/>
              </a:endParaRPr>
            </a:p>
          </p:txBody>
        </p:sp>
      </p:grpSp>
    </p:spTree>
    <p:extLst>
      <p:ext uri="{BB962C8B-B14F-4D97-AF65-F5344CB8AC3E}">
        <p14:creationId xmlns:p14="http://schemas.microsoft.com/office/powerpoint/2010/main" val="1046798219"/>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532"/>
                                        </p:tgtEl>
                                        <p:attrNameLst>
                                          <p:attrName>style.visibility</p:attrName>
                                        </p:attrNameLst>
                                      </p:cBhvr>
                                      <p:to>
                                        <p:strVal val="visible"/>
                                      </p:to>
                                    </p:set>
                                    <p:anim calcmode="lin" valueType="num">
                                      <p:cBhvr additive="base">
                                        <p:cTn id="7" dur="500"/>
                                        <p:tgtEl>
                                          <p:spTgt spid="532"/>
                                        </p:tgtEl>
                                        <p:attrNameLst>
                                          <p:attrName>ppt_w</p:attrName>
                                        </p:attrNameLst>
                                      </p:cBhvr>
                                      <p:tavLst>
                                        <p:tav tm="0">
                                          <p:val>
                                            <p:strVal val="0"/>
                                          </p:val>
                                        </p:tav>
                                        <p:tav tm="100000">
                                          <p:val>
                                            <p:strVal val="#ppt_w"/>
                                          </p:val>
                                        </p:tav>
                                      </p:tavLst>
                                    </p:anim>
                                    <p:anim calcmode="lin" valueType="num">
                                      <p:cBhvr additive="base">
                                        <p:cTn id="8" dur="500"/>
                                        <p:tgtEl>
                                          <p:spTgt spid="532"/>
                                        </p:tgtEl>
                                        <p:attrNameLst>
                                          <p:attrName>ppt_h</p:attrName>
                                        </p:attrNameLst>
                                      </p:cBhvr>
                                      <p:tavLst>
                                        <p:tav tm="0">
                                          <p:val>
                                            <p:strVal val="0"/>
                                          </p:val>
                                        </p:tav>
                                        <p:tav tm="100000">
                                          <p:val>
                                            <p:strVal val="#ppt_h"/>
                                          </p:val>
                                        </p:tav>
                                      </p:tavLst>
                                    </p:anim>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510"/>
                                        </p:tgtEl>
                                        <p:attrNameLst>
                                          <p:attrName>style.visibility</p:attrName>
                                        </p:attrNameLst>
                                      </p:cBhvr>
                                      <p:to>
                                        <p:strVal val="visible"/>
                                      </p:to>
                                    </p:set>
                                    <p:animEffect transition="in" filter="fade">
                                      <p:cBhvr>
                                        <p:cTn id="12" dur="500"/>
                                        <p:tgtEl>
                                          <p:spTgt spid="510"/>
                                        </p:tgtEl>
                                      </p:cBhvr>
                                    </p:animEffect>
                                  </p:childTnLst>
                                </p:cTn>
                              </p:par>
                            </p:childTnLst>
                          </p:cTn>
                        </p:par>
                        <p:par>
                          <p:cTn id="13" fill="hold">
                            <p:stCondLst>
                              <p:cond delay="1000"/>
                            </p:stCondLst>
                            <p:childTnLst>
                              <p:par>
                                <p:cTn id="14" presetID="10" presetClass="entr" presetSubtype="0" fill="hold" nodeType="afterEffect">
                                  <p:stCondLst>
                                    <p:cond delay="0"/>
                                  </p:stCondLst>
                                  <p:childTnLst>
                                    <p:set>
                                      <p:cBhvr>
                                        <p:cTn id="15" dur="1" fill="hold">
                                          <p:stCondLst>
                                            <p:cond delay="0"/>
                                          </p:stCondLst>
                                        </p:cTn>
                                        <p:tgtEl>
                                          <p:spTgt spid="509"/>
                                        </p:tgtEl>
                                        <p:attrNameLst>
                                          <p:attrName>style.visibility</p:attrName>
                                        </p:attrNameLst>
                                      </p:cBhvr>
                                      <p:to>
                                        <p:strVal val="visible"/>
                                      </p:to>
                                    </p:set>
                                    <p:animEffect transition="in" filter="fade">
                                      <p:cBhvr>
                                        <p:cTn id="16" dur="500"/>
                                        <p:tgtEl>
                                          <p:spTgt spid="509"/>
                                        </p:tgtEl>
                                      </p:cBhvr>
                                    </p:animEffect>
                                  </p:childTnLst>
                                </p:cTn>
                              </p:par>
                            </p:childTnLst>
                          </p:cTn>
                        </p:par>
                        <p:par>
                          <p:cTn id="17" fill="hold">
                            <p:stCondLst>
                              <p:cond delay="1500"/>
                            </p:stCondLst>
                            <p:childTnLst>
                              <p:par>
                                <p:cTn id="18" presetID="10" presetClass="entr" presetSubtype="0" fill="hold" nodeType="afterEffect">
                                  <p:stCondLst>
                                    <p:cond delay="0"/>
                                  </p:stCondLst>
                                  <p:childTnLst>
                                    <p:set>
                                      <p:cBhvr>
                                        <p:cTn id="19" dur="1" fill="hold">
                                          <p:stCondLst>
                                            <p:cond delay="0"/>
                                          </p:stCondLst>
                                        </p:cTn>
                                        <p:tgtEl>
                                          <p:spTgt spid="530"/>
                                        </p:tgtEl>
                                        <p:attrNameLst>
                                          <p:attrName>style.visibility</p:attrName>
                                        </p:attrNameLst>
                                      </p:cBhvr>
                                      <p:to>
                                        <p:strVal val="visible"/>
                                      </p:to>
                                    </p:set>
                                    <p:animEffect transition="in" filter="fade">
                                      <p:cBhvr>
                                        <p:cTn id="20" dur="500"/>
                                        <p:tgtEl>
                                          <p:spTgt spid="530"/>
                                        </p:tgtEl>
                                      </p:cBhvr>
                                    </p:animEffect>
                                  </p:childTnLst>
                                </p:cTn>
                              </p:par>
                            </p:childTnLst>
                          </p:cTn>
                        </p:par>
                        <p:par>
                          <p:cTn id="21" fill="hold">
                            <p:stCondLst>
                              <p:cond delay="2000"/>
                            </p:stCondLst>
                            <p:childTnLst>
                              <p:par>
                                <p:cTn id="22" presetID="10" presetClass="entr" presetSubtype="0" fill="hold" nodeType="afterEffect">
                                  <p:stCondLst>
                                    <p:cond delay="0"/>
                                  </p:stCondLst>
                                  <p:childTnLst>
                                    <p:set>
                                      <p:cBhvr>
                                        <p:cTn id="23" dur="1" fill="hold">
                                          <p:stCondLst>
                                            <p:cond delay="0"/>
                                          </p:stCondLst>
                                        </p:cTn>
                                        <p:tgtEl>
                                          <p:spTgt spid="531"/>
                                        </p:tgtEl>
                                        <p:attrNameLst>
                                          <p:attrName>style.visibility</p:attrName>
                                        </p:attrNameLst>
                                      </p:cBhvr>
                                      <p:to>
                                        <p:strVal val="visible"/>
                                      </p:to>
                                    </p:set>
                                    <p:animEffect transition="in" filter="fade">
                                      <p:cBhvr>
                                        <p:cTn id="24" dur="500"/>
                                        <p:tgtEl>
                                          <p:spTgt spid="531"/>
                                        </p:tgtEl>
                                      </p:cBhvr>
                                    </p:animEffect>
                                  </p:childTnLst>
                                </p:cTn>
                              </p:par>
                            </p:childTnLst>
                          </p:cTn>
                        </p:par>
                      </p:childTnLst>
                    </p:cTn>
                  </p:par>
                  <p:par>
                    <p:cTn id="25" fill="hold">
                      <p:stCondLst>
                        <p:cond delay="indefinite"/>
                      </p:stCondLst>
                      <p:childTnLst>
                        <p:par>
                          <p:cTn id="26" fill="hold">
                            <p:stCondLst>
                              <p:cond delay="0"/>
                            </p:stCondLst>
                            <p:childTnLst>
                              <p:par>
                                <p:cTn id="27" presetID="23" presetClass="entr" presetSubtype="16" fill="hold" nodeType="clickEffect">
                                  <p:stCondLst>
                                    <p:cond delay="0"/>
                                  </p:stCondLst>
                                  <p:childTnLst>
                                    <p:set>
                                      <p:cBhvr>
                                        <p:cTn id="28" dur="1" fill="hold">
                                          <p:stCondLst>
                                            <p:cond delay="0"/>
                                          </p:stCondLst>
                                        </p:cTn>
                                        <p:tgtEl>
                                          <p:spTgt spid="511"/>
                                        </p:tgtEl>
                                        <p:attrNameLst>
                                          <p:attrName>style.visibility</p:attrName>
                                        </p:attrNameLst>
                                      </p:cBhvr>
                                      <p:to>
                                        <p:strVal val="visible"/>
                                      </p:to>
                                    </p:set>
                                    <p:anim calcmode="lin" valueType="num">
                                      <p:cBhvr additive="base">
                                        <p:cTn id="29" dur="500"/>
                                        <p:tgtEl>
                                          <p:spTgt spid="511"/>
                                        </p:tgtEl>
                                        <p:attrNameLst>
                                          <p:attrName>ppt_w</p:attrName>
                                        </p:attrNameLst>
                                      </p:cBhvr>
                                      <p:tavLst>
                                        <p:tav tm="0">
                                          <p:val>
                                            <p:strVal val="0"/>
                                          </p:val>
                                        </p:tav>
                                        <p:tav tm="100000">
                                          <p:val>
                                            <p:strVal val="#ppt_w"/>
                                          </p:val>
                                        </p:tav>
                                      </p:tavLst>
                                    </p:anim>
                                    <p:anim calcmode="lin" valueType="num">
                                      <p:cBhvr additive="base">
                                        <p:cTn id="30" dur="500"/>
                                        <p:tgtEl>
                                          <p:spTgt spid="511"/>
                                        </p:tgtEl>
                                        <p:attrNameLst>
                                          <p:attrName>ppt_h</p:attrName>
                                        </p:attrNameLst>
                                      </p:cBhvr>
                                      <p:tavLst>
                                        <p:tav tm="0">
                                          <p:val>
                                            <p:strVal val="0"/>
                                          </p:val>
                                        </p:tav>
                                        <p:tav tm="100000">
                                          <p:val>
                                            <p:strVal val="#ppt_h"/>
                                          </p:val>
                                        </p:tav>
                                      </p:tavLst>
                                    </p:anim>
                                  </p:childTnLst>
                                </p:cTn>
                              </p:par>
                            </p:childTnLst>
                          </p:cTn>
                        </p:par>
                        <p:par>
                          <p:cTn id="31" fill="hold">
                            <p:stCondLst>
                              <p:cond delay="500"/>
                            </p:stCondLst>
                            <p:childTnLst>
                              <p:par>
                                <p:cTn id="32" presetID="10" presetClass="entr" presetSubtype="0" fill="hold" nodeType="afterEffect">
                                  <p:stCondLst>
                                    <p:cond delay="0"/>
                                  </p:stCondLst>
                                  <p:childTnLst>
                                    <p:set>
                                      <p:cBhvr>
                                        <p:cTn id="33" dur="1" fill="hold">
                                          <p:stCondLst>
                                            <p:cond delay="0"/>
                                          </p:stCondLst>
                                        </p:cTn>
                                        <p:tgtEl>
                                          <p:spTgt spid="501"/>
                                        </p:tgtEl>
                                        <p:attrNameLst>
                                          <p:attrName>style.visibility</p:attrName>
                                        </p:attrNameLst>
                                      </p:cBhvr>
                                      <p:to>
                                        <p:strVal val="visible"/>
                                      </p:to>
                                    </p:set>
                                    <p:animEffect transition="in" filter="fade">
                                      <p:cBhvr>
                                        <p:cTn id="34" dur="500"/>
                                        <p:tgtEl>
                                          <p:spTgt spid="501"/>
                                        </p:tgtEl>
                                      </p:cBhvr>
                                    </p:animEffect>
                                  </p:childTnLst>
                                </p:cTn>
                              </p:par>
                            </p:childTnLst>
                          </p:cTn>
                        </p:par>
                        <p:par>
                          <p:cTn id="35" fill="hold">
                            <p:stCondLst>
                              <p:cond delay="1000"/>
                            </p:stCondLst>
                            <p:childTnLst>
                              <p:par>
                                <p:cTn id="36" presetID="10" presetClass="entr" presetSubtype="0" fill="hold" nodeType="afterEffect">
                                  <p:stCondLst>
                                    <p:cond delay="0"/>
                                  </p:stCondLst>
                                  <p:childTnLst>
                                    <p:set>
                                      <p:cBhvr>
                                        <p:cTn id="37" dur="1" fill="hold">
                                          <p:stCondLst>
                                            <p:cond delay="0"/>
                                          </p:stCondLst>
                                        </p:cTn>
                                        <p:tgtEl>
                                          <p:spTgt spid="500"/>
                                        </p:tgtEl>
                                        <p:attrNameLst>
                                          <p:attrName>style.visibility</p:attrName>
                                        </p:attrNameLst>
                                      </p:cBhvr>
                                      <p:to>
                                        <p:strVal val="visible"/>
                                      </p:to>
                                    </p:set>
                                    <p:animEffect transition="in" filter="fade">
                                      <p:cBhvr>
                                        <p:cTn id="38" dur="500"/>
                                        <p:tgtEl>
                                          <p:spTgt spid="500"/>
                                        </p:tgtEl>
                                      </p:cBhvr>
                                    </p:animEffect>
                                  </p:childTnLst>
                                </p:cTn>
                              </p:par>
                            </p:childTnLst>
                          </p:cTn>
                        </p:par>
                        <p:par>
                          <p:cTn id="39" fill="hold">
                            <p:stCondLst>
                              <p:cond delay="1500"/>
                            </p:stCondLst>
                            <p:childTnLst>
                              <p:par>
                                <p:cTn id="40" presetID="10" presetClass="entr" presetSubtype="0" fill="hold" nodeType="afterEffect">
                                  <p:stCondLst>
                                    <p:cond delay="0"/>
                                  </p:stCondLst>
                                  <p:childTnLst>
                                    <p:set>
                                      <p:cBhvr>
                                        <p:cTn id="41" dur="1" fill="hold">
                                          <p:stCondLst>
                                            <p:cond delay="0"/>
                                          </p:stCondLst>
                                        </p:cTn>
                                        <p:tgtEl>
                                          <p:spTgt spid="502"/>
                                        </p:tgtEl>
                                        <p:attrNameLst>
                                          <p:attrName>style.visibility</p:attrName>
                                        </p:attrNameLst>
                                      </p:cBhvr>
                                      <p:to>
                                        <p:strVal val="visible"/>
                                      </p:to>
                                    </p:set>
                                    <p:animEffect transition="in" filter="fade">
                                      <p:cBhvr>
                                        <p:cTn id="42" dur="500"/>
                                        <p:tgtEl>
                                          <p:spTgt spid="502"/>
                                        </p:tgtEl>
                                      </p:cBhvr>
                                    </p:animEffect>
                                  </p:childTnLst>
                                </p:cTn>
                              </p:par>
                            </p:childTnLst>
                          </p:cTn>
                        </p:par>
                      </p:childTnLst>
                    </p:cTn>
                  </p:par>
                  <p:par>
                    <p:cTn id="43" fill="hold">
                      <p:stCondLst>
                        <p:cond delay="indefinite"/>
                      </p:stCondLst>
                      <p:childTnLst>
                        <p:par>
                          <p:cTn id="44" fill="hold">
                            <p:stCondLst>
                              <p:cond delay="0"/>
                            </p:stCondLst>
                            <p:childTnLst>
                              <p:par>
                                <p:cTn id="45" presetID="23" presetClass="entr" presetSubtype="16" fill="hold" nodeType="clickEffect">
                                  <p:stCondLst>
                                    <p:cond delay="0"/>
                                  </p:stCondLst>
                                  <p:childTnLst>
                                    <p:set>
                                      <p:cBhvr>
                                        <p:cTn id="46" dur="1" fill="hold">
                                          <p:stCondLst>
                                            <p:cond delay="0"/>
                                          </p:stCondLst>
                                        </p:cTn>
                                        <p:tgtEl>
                                          <p:spTgt spid="520"/>
                                        </p:tgtEl>
                                        <p:attrNameLst>
                                          <p:attrName>style.visibility</p:attrName>
                                        </p:attrNameLst>
                                      </p:cBhvr>
                                      <p:to>
                                        <p:strVal val="visible"/>
                                      </p:to>
                                    </p:set>
                                    <p:anim calcmode="lin" valueType="num">
                                      <p:cBhvr additive="base">
                                        <p:cTn id="47" dur="500"/>
                                        <p:tgtEl>
                                          <p:spTgt spid="520"/>
                                        </p:tgtEl>
                                        <p:attrNameLst>
                                          <p:attrName>ppt_w</p:attrName>
                                        </p:attrNameLst>
                                      </p:cBhvr>
                                      <p:tavLst>
                                        <p:tav tm="0">
                                          <p:val>
                                            <p:strVal val="0"/>
                                          </p:val>
                                        </p:tav>
                                        <p:tav tm="100000">
                                          <p:val>
                                            <p:strVal val="#ppt_w"/>
                                          </p:val>
                                        </p:tav>
                                      </p:tavLst>
                                    </p:anim>
                                    <p:anim calcmode="lin" valueType="num">
                                      <p:cBhvr additive="base">
                                        <p:cTn id="48" dur="500"/>
                                        <p:tgtEl>
                                          <p:spTgt spid="520"/>
                                        </p:tgtEl>
                                        <p:attrNameLst>
                                          <p:attrName>ppt_h</p:attrName>
                                        </p:attrNameLst>
                                      </p:cBhvr>
                                      <p:tavLst>
                                        <p:tav tm="0">
                                          <p:val>
                                            <p:strVal val="0"/>
                                          </p:val>
                                        </p:tav>
                                        <p:tav tm="100000">
                                          <p:val>
                                            <p:strVal val="#ppt_h"/>
                                          </p:val>
                                        </p:tav>
                                      </p:tavLst>
                                    </p:anim>
                                  </p:childTnLst>
                                </p:cTn>
                              </p:par>
                            </p:childTnLst>
                          </p:cTn>
                        </p:par>
                        <p:par>
                          <p:cTn id="49" fill="hold">
                            <p:stCondLst>
                              <p:cond delay="500"/>
                            </p:stCondLst>
                            <p:childTnLst>
                              <p:par>
                                <p:cTn id="50" presetID="10" presetClass="entr" presetSubtype="0" fill="hold" nodeType="afterEffect">
                                  <p:stCondLst>
                                    <p:cond delay="0"/>
                                  </p:stCondLst>
                                  <p:childTnLst>
                                    <p:set>
                                      <p:cBhvr>
                                        <p:cTn id="51" dur="1" fill="hold">
                                          <p:stCondLst>
                                            <p:cond delay="0"/>
                                          </p:stCondLst>
                                        </p:cTn>
                                        <p:tgtEl>
                                          <p:spTgt spid="508"/>
                                        </p:tgtEl>
                                        <p:attrNameLst>
                                          <p:attrName>style.visibility</p:attrName>
                                        </p:attrNameLst>
                                      </p:cBhvr>
                                      <p:to>
                                        <p:strVal val="visible"/>
                                      </p:to>
                                    </p:set>
                                    <p:animEffect transition="in" filter="fade">
                                      <p:cBhvr>
                                        <p:cTn id="52" dur="500"/>
                                        <p:tgtEl>
                                          <p:spTgt spid="508"/>
                                        </p:tgtEl>
                                      </p:cBhvr>
                                    </p:animEffect>
                                  </p:childTnLst>
                                </p:cTn>
                              </p:par>
                            </p:childTnLst>
                          </p:cTn>
                        </p:par>
                        <p:par>
                          <p:cTn id="53" fill="hold">
                            <p:stCondLst>
                              <p:cond delay="1000"/>
                            </p:stCondLst>
                            <p:childTnLst>
                              <p:par>
                                <p:cTn id="54" presetID="10" presetClass="entr" presetSubtype="0" fill="hold" nodeType="afterEffect">
                                  <p:stCondLst>
                                    <p:cond delay="0"/>
                                  </p:stCondLst>
                                  <p:childTnLst>
                                    <p:set>
                                      <p:cBhvr>
                                        <p:cTn id="55" dur="1" fill="hold">
                                          <p:stCondLst>
                                            <p:cond delay="0"/>
                                          </p:stCondLst>
                                        </p:cTn>
                                        <p:tgtEl>
                                          <p:spTgt spid="505"/>
                                        </p:tgtEl>
                                        <p:attrNameLst>
                                          <p:attrName>style.visibility</p:attrName>
                                        </p:attrNameLst>
                                      </p:cBhvr>
                                      <p:to>
                                        <p:strVal val="visible"/>
                                      </p:to>
                                    </p:set>
                                    <p:animEffect transition="in" filter="fade">
                                      <p:cBhvr>
                                        <p:cTn id="56" dur="500"/>
                                        <p:tgtEl>
                                          <p:spTgt spid="505"/>
                                        </p:tgtEl>
                                      </p:cBhvr>
                                    </p:animEffect>
                                  </p:childTnLst>
                                </p:cTn>
                              </p:par>
                              <p:par>
                                <p:cTn id="57" presetID="10" presetClass="entr" presetSubtype="0" fill="hold" nodeType="withEffect">
                                  <p:stCondLst>
                                    <p:cond delay="0"/>
                                  </p:stCondLst>
                                  <p:childTnLst>
                                    <p:set>
                                      <p:cBhvr>
                                        <p:cTn id="58" dur="1" fill="hold">
                                          <p:stCondLst>
                                            <p:cond delay="0"/>
                                          </p:stCondLst>
                                        </p:cTn>
                                        <p:tgtEl>
                                          <p:spTgt spid="504"/>
                                        </p:tgtEl>
                                        <p:attrNameLst>
                                          <p:attrName>style.visibility</p:attrName>
                                        </p:attrNameLst>
                                      </p:cBhvr>
                                      <p:to>
                                        <p:strVal val="visible"/>
                                      </p:to>
                                    </p:set>
                                    <p:animEffect transition="in" filter="fade">
                                      <p:cBhvr>
                                        <p:cTn id="59" dur="500"/>
                                        <p:tgtEl>
                                          <p:spTgt spid="504"/>
                                        </p:tgtEl>
                                      </p:cBhvr>
                                    </p:animEffect>
                                  </p:childTnLst>
                                </p:cTn>
                              </p:par>
                              <p:par>
                                <p:cTn id="60" presetID="10" presetClass="entr" presetSubtype="0" fill="hold" nodeType="withEffect">
                                  <p:stCondLst>
                                    <p:cond delay="0"/>
                                  </p:stCondLst>
                                  <p:childTnLst>
                                    <p:set>
                                      <p:cBhvr>
                                        <p:cTn id="61" dur="1" fill="hold">
                                          <p:stCondLst>
                                            <p:cond delay="0"/>
                                          </p:stCondLst>
                                        </p:cTn>
                                        <p:tgtEl>
                                          <p:spTgt spid="507"/>
                                        </p:tgtEl>
                                        <p:attrNameLst>
                                          <p:attrName>style.visibility</p:attrName>
                                        </p:attrNameLst>
                                      </p:cBhvr>
                                      <p:to>
                                        <p:strVal val="visible"/>
                                      </p:to>
                                    </p:set>
                                    <p:animEffect transition="in" filter="fade">
                                      <p:cBhvr>
                                        <p:cTn id="62" dur="500"/>
                                        <p:tgtEl>
                                          <p:spTgt spid="507"/>
                                        </p:tgtEl>
                                      </p:cBhvr>
                                    </p:animEffect>
                                  </p:childTnLst>
                                </p:cTn>
                              </p:par>
                              <p:par>
                                <p:cTn id="63" presetID="10" presetClass="entr" presetSubtype="0" fill="hold" nodeType="withEffect">
                                  <p:stCondLst>
                                    <p:cond delay="0"/>
                                  </p:stCondLst>
                                  <p:childTnLst>
                                    <p:set>
                                      <p:cBhvr>
                                        <p:cTn id="64" dur="1" fill="hold">
                                          <p:stCondLst>
                                            <p:cond delay="0"/>
                                          </p:stCondLst>
                                        </p:cTn>
                                        <p:tgtEl>
                                          <p:spTgt spid="503"/>
                                        </p:tgtEl>
                                        <p:attrNameLst>
                                          <p:attrName>style.visibility</p:attrName>
                                        </p:attrNameLst>
                                      </p:cBhvr>
                                      <p:to>
                                        <p:strVal val="visible"/>
                                      </p:to>
                                    </p:set>
                                    <p:animEffect transition="in" filter="fade">
                                      <p:cBhvr>
                                        <p:cTn id="65" dur="500"/>
                                        <p:tgtEl>
                                          <p:spTgt spid="503"/>
                                        </p:tgtEl>
                                      </p:cBhvr>
                                    </p:animEffect>
                                  </p:childTnLst>
                                </p:cTn>
                              </p:par>
                            </p:childTnLst>
                          </p:cTn>
                        </p:par>
                        <p:par>
                          <p:cTn id="66" fill="hold">
                            <p:stCondLst>
                              <p:cond delay="1500"/>
                            </p:stCondLst>
                            <p:childTnLst>
                              <p:par>
                                <p:cTn id="67" presetID="10" presetClass="entr" presetSubtype="0" fill="hold" nodeType="afterEffect">
                                  <p:stCondLst>
                                    <p:cond delay="0"/>
                                  </p:stCondLst>
                                  <p:childTnLst>
                                    <p:set>
                                      <p:cBhvr>
                                        <p:cTn id="68" dur="1" fill="hold">
                                          <p:stCondLst>
                                            <p:cond delay="0"/>
                                          </p:stCondLst>
                                        </p:cTn>
                                        <p:tgtEl>
                                          <p:spTgt spid="506"/>
                                        </p:tgtEl>
                                        <p:attrNameLst>
                                          <p:attrName>style.visibility</p:attrName>
                                        </p:attrNameLst>
                                      </p:cBhvr>
                                      <p:to>
                                        <p:strVal val="visible"/>
                                      </p:to>
                                    </p:set>
                                    <p:animEffect transition="in" filter="fade">
                                      <p:cBhvr>
                                        <p:cTn id="69" dur="500"/>
                                        <p:tgtEl>
                                          <p:spTgt spid="506"/>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nodeType="clickEffect">
                                  <p:stCondLst>
                                    <p:cond delay="0"/>
                                  </p:stCondLst>
                                  <p:childTnLst>
                                    <p:set>
                                      <p:cBhvr>
                                        <p:cTn id="73" dur="1" fill="hold">
                                          <p:stCondLst>
                                            <p:cond delay="0"/>
                                          </p:stCondLst>
                                        </p:cTn>
                                        <p:tgtEl>
                                          <p:spTgt spid="358"/>
                                        </p:tgtEl>
                                        <p:attrNameLst>
                                          <p:attrName>style.visibility</p:attrName>
                                        </p:attrNameLst>
                                      </p:cBhvr>
                                      <p:to>
                                        <p:strVal val="visible"/>
                                      </p:to>
                                    </p:set>
                                    <p:animEffect transition="in" filter="fade">
                                      <p:cBhvr>
                                        <p:cTn id="74" dur="750"/>
                                        <p:tgtEl>
                                          <p:spTgt spid="358"/>
                                        </p:tgtEl>
                                      </p:cBhvr>
                                    </p:animEffect>
                                  </p:childTnLst>
                                </p:cTn>
                              </p:par>
                              <p:par>
                                <p:cTn id="75" presetID="10" presetClass="entr" presetSubtype="0" fill="hold" nodeType="withEffect">
                                  <p:stCondLst>
                                    <p:cond delay="0"/>
                                  </p:stCondLst>
                                  <p:childTnLst>
                                    <p:set>
                                      <p:cBhvr>
                                        <p:cTn id="76" dur="1" fill="hold">
                                          <p:stCondLst>
                                            <p:cond delay="0"/>
                                          </p:stCondLst>
                                        </p:cTn>
                                        <p:tgtEl>
                                          <p:spTgt spid="535"/>
                                        </p:tgtEl>
                                        <p:attrNameLst>
                                          <p:attrName>style.visibility</p:attrName>
                                        </p:attrNameLst>
                                      </p:cBhvr>
                                      <p:to>
                                        <p:strVal val="visible"/>
                                      </p:to>
                                    </p:set>
                                    <p:animEffect transition="in" filter="fade">
                                      <p:cBhvr>
                                        <p:cTn id="77" dur="750"/>
                                        <p:tgtEl>
                                          <p:spTgt spid="5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80"/>
        <p:cNvGrpSpPr/>
        <p:nvPr/>
      </p:nvGrpSpPr>
      <p:grpSpPr>
        <a:xfrm>
          <a:off x="0" y="0"/>
          <a:ext cx="0" cy="0"/>
          <a:chOff x="0" y="0"/>
          <a:chExt cx="0" cy="0"/>
        </a:xfrm>
      </p:grpSpPr>
      <p:sp>
        <p:nvSpPr>
          <p:cNvPr id="613" name="Shape 392"/>
          <p:cNvSpPr/>
          <p:nvPr/>
        </p:nvSpPr>
        <p:spPr>
          <a:xfrm rot="5400000" flipH="1">
            <a:off x="5920578" y="-89155"/>
            <a:ext cx="584298" cy="12423693"/>
          </a:xfrm>
          <a:prstGeom prst="rect">
            <a:avLst/>
          </a:prstGeom>
          <a:solidFill>
            <a:srgbClr val="1C2B30"/>
          </a:solidFill>
          <a:ln>
            <a:noFill/>
          </a:ln>
        </p:spPr>
        <p:txBody>
          <a:bodyPr lIns="91412" tIns="45694" rIns="91412" bIns="45694" anchor="ctr" anchorCtr="0">
            <a:noAutofit/>
          </a:bodyPr>
          <a:lstStyle/>
          <a:p>
            <a:pPr algn="ctr" defTabSz="932563">
              <a:buClr>
                <a:srgbClr val="FFFFFF"/>
              </a:buClr>
              <a:defRPr/>
            </a:pPr>
            <a:endParaRPr sz="1903">
              <a:solidFill>
                <a:srgbClr val="FFFFFF"/>
              </a:solidFill>
              <a:latin typeface="Quattrocento Sans"/>
              <a:ea typeface="Quattrocento Sans"/>
              <a:cs typeface="Quattrocento Sans"/>
              <a:sym typeface="Quattrocento Sans"/>
            </a:endParaRPr>
          </a:p>
        </p:txBody>
      </p:sp>
      <p:sp>
        <p:nvSpPr>
          <p:cNvPr id="681" name="Shape 681"/>
          <p:cNvSpPr/>
          <p:nvPr/>
        </p:nvSpPr>
        <p:spPr>
          <a:xfrm>
            <a:off x="882" y="494"/>
            <a:ext cx="12423693" cy="5830043"/>
          </a:xfrm>
          <a:prstGeom prst="rect">
            <a:avLst/>
          </a:prstGeom>
          <a:solidFill>
            <a:schemeClr val="lt1"/>
          </a:solidFill>
          <a:ln>
            <a:noFill/>
          </a:ln>
        </p:spPr>
        <p:txBody>
          <a:bodyPr lIns="91412" tIns="45694" rIns="91412" bIns="45694" anchor="ctr" anchorCtr="0">
            <a:noAutofit/>
          </a:bodyPr>
          <a:lstStyle/>
          <a:p>
            <a:pPr algn="ctr" defTabSz="932563">
              <a:buClr>
                <a:srgbClr val="FFFFFF"/>
              </a:buClr>
              <a:defRPr/>
            </a:pPr>
            <a:r>
              <a:rPr lang="en-US" dirty="0">
                <a:solidFill>
                  <a:schemeClr val="accent3"/>
                </a:solidFill>
                <a:sym typeface="Quattrocento Sans"/>
              </a:rPr>
              <a:t>C</a:t>
            </a:r>
            <a:endParaRPr dirty="0">
              <a:solidFill>
                <a:schemeClr val="accent3"/>
              </a:solidFill>
              <a:sym typeface="Quattrocento Sans"/>
            </a:endParaRPr>
          </a:p>
        </p:txBody>
      </p:sp>
      <p:sp>
        <p:nvSpPr>
          <p:cNvPr id="682" name="Shape 682"/>
          <p:cNvSpPr txBox="1">
            <a:spLocks noGrp="1"/>
          </p:cNvSpPr>
          <p:nvPr>
            <p:ph type="title"/>
          </p:nvPr>
        </p:nvSpPr>
        <p:spPr>
          <a:prstGeom prst="rect">
            <a:avLst/>
          </a:prstGeom>
          <a:noFill/>
          <a:ln>
            <a:noFill/>
          </a:ln>
        </p:spPr>
        <p:txBody>
          <a:bodyPr vert="horz" wrap="square" lIns="182849" tIns="91412" rIns="91412" bIns="91412" rtlCol="0" anchor="t" anchorCtr="0">
            <a:noAutofit/>
          </a:bodyPr>
          <a:lstStyle/>
          <a:p>
            <a:pPr lvl="0">
              <a:buSzPct val="25000"/>
            </a:pPr>
            <a:r>
              <a:rPr lang="en-US" dirty="0">
                <a:solidFill>
                  <a:schemeClr val="accent3"/>
                </a:solidFill>
              </a:rPr>
              <a:t>VM </a:t>
            </a:r>
            <a:r>
              <a:rPr lang="en" dirty="0">
                <a:solidFill>
                  <a:schemeClr val="accent3"/>
                </a:solidFill>
              </a:rPr>
              <a:t>vs. Container</a:t>
            </a:r>
            <a:endParaRPr lang="en" dirty="0">
              <a:solidFill>
                <a:schemeClr val="accent3"/>
              </a:solidFill>
              <a:latin typeface="Quattrocento Sans"/>
              <a:ea typeface="Quattrocento Sans"/>
              <a:cs typeface="Quattrocento Sans"/>
              <a:sym typeface="Quattrocento Sans"/>
            </a:endParaRPr>
          </a:p>
        </p:txBody>
      </p:sp>
      <p:sp>
        <p:nvSpPr>
          <p:cNvPr id="3" name="Text Placeholder 2">
            <a:extLst>
              <a:ext uri="{FF2B5EF4-FFF2-40B4-BE49-F238E27FC236}">
                <a16:creationId xmlns:a16="http://schemas.microsoft.com/office/drawing/2014/main" id="{A7B83EC8-5913-4915-9370-28EC26EA6E26}"/>
              </a:ext>
            </a:extLst>
          </p:cNvPr>
          <p:cNvSpPr>
            <a:spLocks noGrp="1"/>
          </p:cNvSpPr>
          <p:nvPr>
            <p:ph type="body" sz="quarter" idx="4294967295"/>
          </p:nvPr>
        </p:nvSpPr>
        <p:spPr>
          <a:xfrm>
            <a:off x="263620" y="1202417"/>
            <a:ext cx="3313113" cy="1341438"/>
          </a:xfrm>
        </p:spPr>
        <p:txBody>
          <a:bodyPr/>
          <a:lstStyle/>
          <a:p>
            <a:pPr marL="0" indent="0">
              <a:buNone/>
            </a:pPr>
            <a:r>
              <a:rPr lang="en-US" sz="2040" dirty="0"/>
              <a:t>Containers are like apartments; they have their individual resources but share core resources</a:t>
            </a:r>
          </a:p>
        </p:txBody>
      </p:sp>
      <p:grpSp>
        <p:nvGrpSpPr>
          <p:cNvPr id="683" name="Shape 683"/>
          <p:cNvGrpSpPr/>
          <p:nvPr/>
        </p:nvGrpSpPr>
        <p:grpSpPr>
          <a:xfrm>
            <a:off x="1752892" y="3130761"/>
            <a:ext cx="1746852" cy="2701243"/>
            <a:chOff x="1752258" y="3130710"/>
            <a:chExt cx="1747099" cy="2701626"/>
          </a:xfrm>
        </p:grpSpPr>
        <p:grpSp>
          <p:nvGrpSpPr>
            <p:cNvPr id="684" name="Shape 684"/>
            <p:cNvGrpSpPr/>
            <p:nvPr/>
          </p:nvGrpSpPr>
          <p:grpSpPr>
            <a:xfrm>
              <a:off x="2306667" y="3130710"/>
              <a:ext cx="1192690" cy="2701626"/>
              <a:chOff x="86320" y="3813969"/>
              <a:chExt cx="822781" cy="1863725"/>
            </a:xfrm>
          </p:grpSpPr>
          <p:sp>
            <p:nvSpPr>
              <p:cNvPr id="685" name="Shape 685"/>
              <p:cNvSpPr/>
              <p:nvPr/>
            </p:nvSpPr>
            <p:spPr>
              <a:xfrm>
                <a:off x="426029" y="4166144"/>
                <a:ext cx="143362" cy="1511549"/>
              </a:xfrm>
              <a:custGeom>
                <a:avLst/>
                <a:gdLst/>
                <a:ahLst/>
                <a:cxnLst/>
                <a:rect l="0" t="0" r="0" b="0"/>
                <a:pathLst>
                  <a:path w="120000" h="120000" extrusionOk="0">
                    <a:moveTo>
                      <a:pt x="57391" y="0"/>
                    </a:moveTo>
                    <a:lnTo>
                      <a:pt x="0" y="120000"/>
                    </a:lnTo>
                    <a:lnTo>
                      <a:pt x="120000" y="120000"/>
                    </a:lnTo>
                    <a:lnTo>
                      <a:pt x="57391" y="0"/>
                    </a:lnTo>
                    <a:close/>
                  </a:path>
                </a:pathLst>
              </a:custGeom>
              <a:solidFill>
                <a:srgbClr val="613D30"/>
              </a:solidFill>
              <a:ln>
                <a:noFill/>
              </a:ln>
            </p:spPr>
            <p:txBody>
              <a:bodyPr lIns="91412" tIns="45694" rIns="91412" bIns="45694" anchor="t" anchorCtr="0">
                <a:noAutofit/>
              </a:bodyPr>
              <a:lstStyle/>
              <a:p>
                <a:pPr defTabSz="932563">
                  <a:buClr>
                    <a:srgbClr val="505050"/>
                  </a:buClr>
                  <a:defRPr/>
                </a:pPr>
                <a:endParaRPr>
                  <a:solidFill>
                    <a:srgbClr val="008EC0"/>
                  </a:solidFill>
                  <a:latin typeface="Quattrocento Sans"/>
                  <a:ea typeface="Quattrocento Sans"/>
                  <a:cs typeface="Quattrocento Sans"/>
                  <a:sym typeface="Quattrocento Sans"/>
                </a:endParaRPr>
              </a:p>
            </p:txBody>
          </p:sp>
          <p:sp>
            <p:nvSpPr>
              <p:cNvPr id="686" name="Shape 686"/>
              <p:cNvSpPr/>
              <p:nvPr/>
            </p:nvSpPr>
            <p:spPr>
              <a:xfrm>
                <a:off x="86320" y="3813969"/>
                <a:ext cx="822781" cy="1511549"/>
              </a:xfrm>
              <a:custGeom>
                <a:avLst/>
                <a:gdLst/>
                <a:ahLst/>
                <a:cxnLst/>
                <a:rect l="0" t="0" r="0" b="0"/>
                <a:pathLst>
                  <a:path w="120000" h="120000" extrusionOk="0">
                    <a:moveTo>
                      <a:pt x="59545" y="0"/>
                    </a:moveTo>
                    <a:lnTo>
                      <a:pt x="0" y="120000"/>
                    </a:lnTo>
                    <a:lnTo>
                      <a:pt x="120000" y="120000"/>
                    </a:lnTo>
                    <a:lnTo>
                      <a:pt x="59545" y="0"/>
                    </a:lnTo>
                    <a:close/>
                  </a:path>
                </a:pathLst>
              </a:custGeom>
              <a:solidFill>
                <a:srgbClr val="BAD80A"/>
              </a:solidFill>
              <a:ln>
                <a:noFill/>
              </a:ln>
            </p:spPr>
            <p:txBody>
              <a:bodyPr lIns="91412" tIns="45694" rIns="91412" bIns="45694" anchor="t" anchorCtr="0">
                <a:noAutofit/>
              </a:bodyPr>
              <a:lstStyle/>
              <a:p>
                <a:pPr defTabSz="932563">
                  <a:buClr>
                    <a:srgbClr val="505050"/>
                  </a:buClr>
                  <a:defRPr/>
                </a:pPr>
                <a:endParaRPr>
                  <a:solidFill>
                    <a:srgbClr val="008EC0"/>
                  </a:solidFill>
                  <a:latin typeface="Quattrocento Sans"/>
                  <a:ea typeface="Quattrocento Sans"/>
                  <a:cs typeface="Quattrocento Sans"/>
                  <a:sym typeface="Quattrocento Sans"/>
                </a:endParaRPr>
              </a:p>
            </p:txBody>
          </p:sp>
          <p:sp>
            <p:nvSpPr>
              <p:cNvPr id="687" name="Shape 687"/>
              <p:cNvSpPr/>
              <p:nvPr/>
            </p:nvSpPr>
            <p:spPr>
              <a:xfrm>
                <a:off x="438495" y="4166144"/>
                <a:ext cx="109081" cy="1165607"/>
              </a:xfrm>
              <a:custGeom>
                <a:avLst/>
                <a:gdLst/>
                <a:ahLst/>
                <a:cxnLst/>
                <a:rect l="0" t="0" r="0" b="0"/>
                <a:pathLst>
                  <a:path w="120000" h="120000" extrusionOk="0">
                    <a:moveTo>
                      <a:pt x="61714" y="0"/>
                    </a:moveTo>
                    <a:lnTo>
                      <a:pt x="0" y="120000"/>
                    </a:lnTo>
                    <a:lnTo>
                      <a:pt x="120000" y="120000"/>
                    </a:lnTo>
                    <a:lnTo>
                      <a:pt x="61714" y="0"/>
                    </a:lnTo>
                    <a:close/>
                  </a:path>
                </a:pathLst>
              </a:custGeom>
              <a:solidFill>
                <a:srgbClr val="613D30"/>
              </a:solidFill>
              <a:ln>
                <a:noFill/>
              </a:ln>
            </p:spPr>
            <p:txBody>
              <a:bodyPr lIns="91412" tIns="45694" rIns="91412" bIns="45694" anchor="t" anchorCtr="0">
                <a:noAutofit/>
              </a:bodyPr>
              <a:lstStyle/>
              <a:p>
                <a:pPr defTabSz="932563">
                  <a:buClr>
                    <a:srgbClr val="505050"/>
                  </a:buClr>
                  <a:defRPr/>
                </a:pPr>
                <a:endParaRPr>
                  <a:solidFill>
                    <a:srgbClr val="008EC0"/>
                  </a:solidFill>
                  <a:latin typeface="Quattrocento Sans"/>
                  <a:ea typeface="Quattrocento Sans"/>
                  <a:cs typeface="Quattrocento Sans"/>
                  <a:sym typeface="Quattrocento Sans"/>
                </a:endParaRPr>
              </a:p>
            </p:txBody>
          </p:sp>
          <p:sp>
            <p:nvSpPr>
              <p:cNvPr id="688" name="Shape 688"/>
              <p:cNvSpPr/>
              <p:nvPr/>
            </p:nvSpPr>
            <p:spPr>
              <a:xfrm>
                <a:off x="235916" y="4985808"/>
                <a:ext cx="258678" cy="255561"/>
              </a:xfrm>
              <a:custGeom>
                <a:avLst/>
                <a:gdLst/>
                <a:ahLst/>
                <a:cxnLst/>
                <a:rect l="0" t="0" r="0" b="0"/>
                <a:pathLst>
                  <a:path w="120000" h="120000" extrusionOk="0">
                    <a:moveTo>
                      <a:pt x="0" y="0"/>
                    </a:moveTo>
                    <a:lnTo>
                      <a:pt x="101204" y="120000"/>
                    </a:lnTo>
                    <a:lnTo>
                      <a:pt x="119999" y="100975"/>
                    </a:lnTo>
                    <a:lnTo>
                      <a:pt x="0" y="0"/>
                    </a:lnTo>
                    <a:close/>
                  </a:path>
                </a:pathLst>
              </a:custGeom>
              <a:solidFill>
                <a:srgbClr val="613D30"/>
              </a:solidFill>
              <a:ln>
                <a:noFill/>
              </a:ln>
            </p:spPr>
            <p:txBody>
              <a:bodyPr lIns="91412" tIns="45694" rIns="91412" bIns="45694" anchor="t" anchorCtr="0">
                <a:noAutofit/>
              </a:bodyPr>
              <a:lstStyle/>
              <a:p>
                <a:pPr defTabSz="932563">
                  <a:buClr>
                    <a:srgbClr val="505050"/>
                  </a:buClr>
                  <a:defRPr/>
                </a:pPr>
                <a:endParaRPr>
                  <a:solidFill>
                    <a:srgbClr val="008EC0"/>
                  </a:solidFill>
                  <a:latin typeface="Quattrocento Sans"/>
                  <a:ea typeface="Quattrocento Sans"/>
                  <a:cs typeface="Quattrocento Sans"/>
                  <a:sym typeface="Quattrocento Sans"/>
                </a:endParaRPr>
              </a:p>
            </p:txBody>
          </p:sp>
          <p:sp>
            <p:nvSpPr>
              <p:cNvPr id="689" name="Shape 689"/>
              <p:cNvSpPr/>
              <p:nvPr/>
            </p:nvSpPr>
            <p:spPr>
              <a:xfrm>
                <a:off x="282665" y="4680382"/>
                <a:ext cx="224394" cy="224394"/>
              </a:xfrm>
              <a:custGeom>
                <a:avLst/>
                <a:gdLst/>
                <a:ahLst/>
                <a:cxnLst/>
                <a:rect l="0" t="0" r="0" b="0"/>
                <a:pathLst>
                  <a:path w="120000" h="120000" extrusionOk="0">
                    <a:moveTo>
                      <a:pt x="0" y="0"/>
                    </a:moveTo>
                    <a:lnTo>
                      <a:pt x="98333" y="120000"/>
                    </a:lnTo>
                    <a:lnTo>
                      <a:pt x="120000" y="98333"/>
                    </a:lnTo>
                    <a:lnTo>
                      <a:pt x="0" y="0"/>
                    </a:lnTo>
                    <a:close/>
                  </a:path>
                </a:pathLst>
              </a:custGeom>
              <a:solidFill>
                <a:srgbClr val="613D30"/>
              </a:solidFill>
              <a:ln>
                <a:noFill/>
              </a:ln>
            </p:spPr>
            <p:txBody>
              <a:bodyPr lIns="91412" tIns="45694" rIns="91412" bIns="45694" anchor="t" anchorCtr="0">
                <a:noAutofit/>
              </a:bodyPr>
              <a:lstStyle/>
              <a:p>
                <a:pPr defTabSz="932563">
                  <a:buClr>
                    <a:srgbClr val="505050"/>
                  </a:buClr>
                  <a:defRPr/>
                </a:pPr>
                <a:endParaRPr>
                  <a:solidFill>
                    <a:srgbClr val="008EC0"/>
                  </a:solidFill>
                  <a:latin typeface="Quattrocento Sans"/>
                  <a:ea typeface="Quattrocento Sans"/>
                  <a:cs typeface="Quattrocento Sans"/>
                  <a:sym typeface="Quattrocento Sans"/>
                </a:endParaRPr>
              </a:p>
            </p:txBody>
          </p:sp>
          <p:sp>
            <p:nvSpPr>
              <p:cNvPr id="690" name="Shape 690"/>
              <p:cNvSpPr/>
              <p:nvPr/>
            </p:nvSpPr>
            <p:spPr>
              <a:xfrm>
                <a:off x="338764" y="4490271"/>
                <a:ext cx="168295" cy="190113"/>
              </a:xfrm>
              <a:custGeom>
                <a:avLst/>
                <a:gdLst/>
                <a:ahLst/>
                <a:cxnLst/>
                <a:rect l="0" t="0" r="0" b="0"/>
                <a:pathLst>
                  <a:path w="120000" h="120000" extrusionOk="0">
                    <a:moveTo>
                      <a:pt x="0" y="0"/>
                    </a:moveTo>
                    <a:lnTo>
                      <a:pt x="100000" y="120000"/>
                    </a:lnTo>
                    <a:lnTo>
                      <a:pt x="120000" y="86557"/>
                    </a:lnTo>
                    <a:lnTo>
                      <a:pt x="0" y="0"/>
                    </a:lnTo>
                    <a:close/>
                  </a:path>
                </a:pathLst>
              </a:custGeom>
              <a:solidFill>
                <a:srgbClr val="613D30"/>
              </a:solidFill>
              <a:ln>
                <a:noFill/>
              </a:ln>
            </p:spPr>
            <p:txBody>
              <a:bodyPr lIns="91412" tIns="45694" rIns="91412" bIns="45694" anchor="t" anchorCtr="0">
                <a:noAutofit/>
              </a:bodyPr>
              <a:lstStyle/>
              <a:p>
                <a:pPr defTabSz="932563">
                  <a:buClr>
                    <a:srgbClr val="505050"/>
                  </a:buClr>
                  <a:defRPr/>
                </a:pPr>
                <a:endParaRPr>
                  <a:solidFill>
                    <a:srgbClr val="008EC0"/>
                  </a:solidFill>
                  <a:latin typeface="Quattrocento Sans"/>
                  <a:ea typeface="Quattrocento Sans"/>
                  <a:cs typeface="Quattrocento Sans"/>
                  <a:sym typeface="Quattrocento Sans"/>
                </a:endParaRPr>
              </a:p>
            </p:txBody>
          </p:sp>
          <p:sp>
            <p:nvSpPr>
              <p:cNvPr id="691" name="Shape 691"/>
              <p:cNvSpPr/>
              <p:nvPr/>
            </p:nvSpPr>
            <p:spPr>
              <a:xfrm>
                <a:off x="494595" y="4889194"/>
                <a:ext cx="258678" cy="258678"/>
              </a:xfrm>
              <a:custGeom>
                <a:avLst/>
                <a:gdLst/>
                <a:ahLst/>
                <a:cxnLst/>
                <a:rect l="0" t="0" r="0" b="0"/>
                <a:pathLst>
                  <a:path w="120000" h="120000" extrusionOk="0">
                    <a:moveTo>
                      <a:pt x="119999" y="0"/>
                    </a:moveTo>
                    <a:lnTo>
                      <a:pt x="18795" y="119999"/>
                    </a:lnTo>
                    <a:lnTo>
                      <a:pt x="0" y="101204"/>
                    </a:lnTo>
                    <a:lnTo>
                      <a:pt x="119999" y="0"/>
                    </a:lnTo>
                    <a:close/>
                  </a:path>
                </a:pathLst>
              </a:custGeom>
              <a:solidFill>
                <a:srgbClr val="613D30"/>
              </a:solidFill>
              <a:ln>
                <a:noFill/>
              </a:ln>
            </p:spPr>
            <p:txBody>
              <a:bodyPr lIns="91412" tIns="45694" rIns="91412" bIns="45694" anchor="t" anchorCtr="0">
                <a:noAutofit/>
              </a:bodyPr>
              <a:lstStyle/>
              <a:p>
                <a:pPr defTabSz="932563">
                  <a:buClr>
                    <a:srgbClr val="505050"/>
                  </a:buClr>
                  <a:defRPr/>
                </a:pPr>
                <a:endParaRPr>
                  <a:solidFill>
                    <a:srgbClr val="008EC0"/>
                  </a:solidFill>
                  <a:latin typeface="Quattrocento Sans"/>
                  <a:ea typeface="Quattrocento Sans"/>
                  <a:cs typeface="Quattrocento Sans"/>
                  <a:sym typeface="Quattrocento Sans"/>
                </a:endParaRPr>
              </a:p>
            </p:txBody>
          </p:sp>
          <p:sp>
            <p:nvSpPr>
              <p:cNvPr id="692" name="Shape 692"/>
              <p:cNvSpPr/>
              <p:nvPr/>
            </p:nvSpPr>
            <p:spPr>
              <a:xfrm>
                <a:off x="479010" y="4733366"/>
                <a:ext cx="224394" cy="230627"/>
              </a:xfrm>
              <a:custGeom>
                <a:avLst/>
                <a:gdLst/>
                <a:ahLst/>
                <a:cxnLst/>
                <a:rect l="0" t="0" r="0" b="0"/>
                <a:pathLst>
                  <a:path w="120000" h="120000" extrusionOk="0">
                    <a:moveTo>
                      <a:pt x="120000" y="0"/>
                    </a:moveTo>
                    <a:lnTo>
                      <a:pt x="23333" y="120000"/>
                    </a:lnTo>
                    <a:lnTo>
                      <a:pt x="0" y="95675"/>
                    </a:lnTo>
                    <a:lnTo>
                      <a:pt x="120000" y="0"/>
                    </a:lnTo>
                    <a:close/>
                  </a:path>
                </a:pathLst>
              </a:custGeom>
              <a:solidFill>
                <a:srgbClr val="613D30"/>
              </a:solidFill>
              <a:ln>
                <a:noFill/>
              </a:ln>
            </p:spPr>
            <p:txBody>
              <a:bodyPr lIns="91412" tIns="45694" rIns="91412" bIns="45694" anchor="t" anchorCtr="0">
                <a:noAutofit/>
              </a:bodyPr>
              <a:lstStyle/>
              <a:p>
                <a:pPr defTabSz="932563">
                  <a:buClr>
                    <a:srgbClr val="505050"/>
                  </a:buClr>
                  <a:defRPr/>
                </a:pPr>
                <a:endParaRPr>
                  <a:solidFill>
                    <a:srgbClr val="008EC0"/>
                  </a:solidFill>
                  <a:latin typeface="Quattrocento Sans"/>
                  <a:ea typeface="Quattrocento Sans"/>
                  <a:cs typeface="Quattrocento Sans"/>
                  <a:sym typeface="Quattrocento Sans"/>
                </a:endParaRPr>
              </a:p>
            </p:txBody>
          </p:sp>
          <p:sp>
            <p:nvSpPr>
              <p:cNvPr id="693" name="Shape 693"/>
              <p:cNvSpPr/>
              <p:nvPr/>
            </p:nvSpPr>
            <p:spPr>
              <a:xfrm>
                <a:off x="494595" y="4409239"/>
                <a:ext cx="102849" cy="137130"/>
              </a:xfrm>
              <a:custGeom>
                <a:avLst/>
                <a:gdLst/>
                <a:ahLst/>
                <a:cxnLst/>
                <a:rect l="0" t="0" r="0" b="0"/>
                <a:pathLst>
                  <a:path w="120000" h="120000" extrusionOk="0">
                    <a:moveTo>
                      <a:pt x="120000" y="0"/>
                    </a:moveTo>
                    <a:lnTo>
                      <a:pt x="14545" y="120000"/>
                    </a:lnTo>
                    <a:lnTo>
                      <a:pt x="0" y="70909"/>
                    </a:lnTo>
                    <a:lnTo>
                      <a:pt x="120000" y="0"/>
                    </a:lnTo>
                    <a:close/>
                  </a:path>
                </a:pathLst>
              </a:custGeom>
              <a:solidFill>
                <a:srgbClr val="613D30"/>
              </a:solidFill>
              <a:ln>
                <a:noFill/>
              </a:ln>
            </p:spPr>
            <p:txBody>
              <a:bodyPr lIns="91412" tIns="45694" rIns="91412" bIns="45694" anchor="t" anchorCtr="0">
                <a:noAutofit/>
              </a:bodyPr>
              <a:lstStyle/>
              <a:p>
                <a:pPr defTabSz="932563">
                  <a:buClr>
                    <a:srgbClr val="505050"/>
                  </a:buClr>
                  <a:defRPr/>
                </a:pPr>
                <a:endParaRPr>
                  <a:solidFill>
                    <a:srgbClr val="008EC0"/>
                  </a:solidFill>
                  <a:latin typeface="Quattrocento Sans"/>
                  <a:ea typeface="Quattrocento Sans"/>
                  <a:cs typeface="Quattrocento Sans"/>
                  <a:sym typeface="Quattrocento Sans"/>
                </a:endParaRPr>
              </a:p>
            </p:txBody>
          </p:sp>
        </p:grpSp>
        <p:sp>
          <p:nvSpPr>
            <p:cNvPr id="694" name="Shape 694"/>
            <p:cNvSpPr/>
            <p:nvPr/>
          </p:nvSpPr>
          <p:spPr>
            <a:xfrm>
              <a:off x="1752258" y="4077748"/>
              <a:ext cx="959939" cy="1754587"/>
            </a:xfrm>
            <a:custGeom>
              <a:avLst/>
              <a:gdLst/>
              <a:ahLst/>
              <a:cxnLst/>
              <a:rect l="0" t="0" r="0" b="0"/>
              <a:pathLst>
                <a:path w="120000" h="120000" extrusionOk="0">
                  <a:moveTo>
                    <a:pt x="58807" y="0"/>
                  </a:moveTo>
                  <a:lnTo>
                    <a:pt x="0" y="120000"/>
                  </a:lnTo>
                  <a:lnTo>
                    <a:pt x="120000" y="120000"/>
                  </a:lnTo>
                  <a:lnTo>
                    <a:pt x="58807" y="0"/>
                  </a:lnTo>
                  <a:close/>
                </a:path>
              </a:pathLst>
            </a:custGeom>
            <a:solidFill>
              <a:srgbClr val="007029"/>
            </a:solidFill>
            <a:ln>
              <a:noFill/>
            </a:ln>
          </p:spPr>
          <p:txBody>
            <a:bodyPr lIns="91412" tIns="45694" rIns="91412" bIns="45694" anchor="t" anchorCtr="0">
              <a:noAutofit/>
            </a:bodyPr>
            <a:lstStyle/>
            <a:p>
              <a:pPr defTabSz="932563">
                <a:buClr>
                  <a:srgbClr val="505050"/>
                </a:buClr>
                <a:defRPr/>
              </a:pPr>
              <a:endParaRPr>
                <a:solidFill>
                  <a:srgbClr val="008EC0"/>
                </a:solidFill>
                <a:latin typeface="Quattrocento Sans"/>
                <a:ea typeface="Quattrocento Sans"/>
                <a:cs typeface="Quattrocento Sans"/>
                <a:sym typeface="Quattrocento Sans"/>
              </a:endParaRPr>
            </a:p>
          </p:txBody>
        </p:sp>
      </p:grpSp>
      <p:grpSp>
        <p:nvGrpSpPr>
          <p:cNvPr id="695" name="Shape 695"/>
          <p:cNvGrpSpPr/>
          <p:nvPr/>
        </p:nvGrpSpPr>
        <p:grpSpPr>
          <a:xfrm>
            <a:off x="9548742" y="3384914"/>
            <a:ext cx="1203008" cy="2447091"/>
            <a:chOff x="4286250" y="4049712"/>
            <a:chExt cx="325438" cy="661987"/>
          </a:xfrm>
        </p:grpSpPr>
        <p:sp>
          <p:nvSpPr>
            <p:cNvPr id="696" name="Shape 696"/>
            <p:cNvSpPr/>
            <p:nvPr/>
          </p:nvSpPr>
          <p:spPr>
            <a:xfrm>
              <a:off x="4418012" y="4087812"/>
              <a:ext cx="61913" cy="623887"/>
            </a:xfrm>
            <a:custGeom>
              <a:avLst/>
              <a:gdLst/>
              <a:ahLst/>
              <a:cxnLst/>
              <a:rect l="0" t="0" r="0" b="0"/>
              <a:pathLst>
                <a:path w="120000" h="120000" extrusionOk="0">
                  <a:moveTo>
                    <a:pt x="0" y="120000"/>
                  </a:moveTo>
                  <a:lnTo>
                    <a:pt x="58461" y="0"/>
                  </a:lnTo>
                  <a:lnTo>
                    <a:pt x="120000" y="120000"/>
                  </a:lnTo>
                  <a:lnTo>
                    <a:pt x="0" y="120000"/>
                  </a:lnTo>
                  <a:close/>
                </a:path>
              </a:pathLst>
            </a:custGeom>
            <a:solidFill>
              <a:srgbClr val="4D2F27"/>
            </a:solidFill>
            <a:ln>
              <a:noFill/>
            </a:ln>
          </p:spPr>
          <p:txBody>
            <a:bodyPr lIns="91412" tIns="45694" rIns="91412" bIns="45694" anchor="t" anchorCtr="0">
              <a:noAutofit/>
            </a:bodyPr>
            <a:lstStyle/>
            <a:p>
              <a:pPr defTabSz="932563">
                <a:buClr>
                  <a:srgbClr val="505050"/>
                </a:buClr>
                <a:defRPr/>
              </a:pPr>
              <a:endParaRPr>
                <a:solidFill>
                  <a:srgbClr val="008EC0"/>
                </a:solidFill>
                <a:latin typeface="Quattrocento Sans"/>
                <a:ea typeface="Quattrocento Sans"/>
                <a:cs typeface="Quattrocento Sans"/>
                <a:sym typeface="Quattrocento Sans"/>
              </a:endParaRPr>
            </a:p>
          </p:txBody>
        </p:sp>
        <p:sp>
          <p:nvSpPr>
            <p:cNvPr id="697" name="Shape 697"/>
            <p:cNvSpPr/>
            <p:nvPr/>
          </p:nvSpPr>
          <p:spPr>
            <a:xfrm>
              <a:off x="4418012" y="4087812"/>
              <a:ext cx="61913" cy="623887"/>
            </a:xfrm>
            <a:custGeom>
              <a:avLst/>
              <a:gdLst/>
              <a:ahLst/>
              <a:cxnLst/>
              <a:rect l="0" t="0" r="0" b="0"/>
              <a:pathLst>
                <a:path w="120000" h="120000" extrusionOk="0">
                  <a:moveTo>
                    <a:pt x="0" y="120000"/>
                  </a:moveTo>
                  <a:lnTo>
                    <a:pt x="58461" y="0"/>
                  </a:lnTo>
                  <a:lnTo>
                    <a:pt x="120000" y="120000"/>
                  </a:lnTo>
                  <a:lnTo>
                    <a:pt x="0" y="120000"/>
                  </a:lnTo>
                </a:path>
              </a:pathLst>
            </a:custGeom>
            <a:noFill/>
            <a:ln>
              <a:noFill/>
            </a:ln>
          </p:spPr>
          <p:txBody>
            <a:bodyPr lIns="91412" tIns="45694" rIns="91412" bIns="45694" anchor="t" anchorCtr="0">
              <a:noAutofit/>
            </a:bodyPr>
            <a:lstStyle/>
            <a:p>
              <a:pPr defTabSz="932563">
                <a:buClr>
                  <a:srgbClr val="505050"/>
                </a:buClr>
                <a:defRPr/>
              </a:pPr>
              <a:endParaRPr>
                <a:solidFill>
                  <a:srgbClr val="008EC0"/>
                </a:solidFill>
                <a:latin typeface="Quattrocento Sans"/>
                <a:ea typeface="Quattrocento Sans"/>
                <a:cs typeface="Quattrocento Sans"/>
                <a:sym typeface="Quattrocento Sans"/>
              </a:endParaRPr>
            </a:p>
          </p:txBody>
        </p:sp>
        <p:sp>
          <p:nvSpPr>
            <p:cNvPr id="698" name="Shape 698"/>
            <p:cNvSpPr/>
            <p:nvPr/>
          </p:nvSpPr>
          <p:spPr>
            <a:xfrm>
              <a:off x="4333875" y="4432300"/>
              <a:ext cx="114300" cy="131763"/>
            </a:xfrm>
            <a:custGeom>
              <a:avLst/>
              <a:gdLst/>
              <a:ahLst/>
              <a:cxnLst/>
              <a:rect l="0" t="0" r="0" b="0"/>
              <a:pathLst>
                <a:path w="120000" h="120000" extrusionOk="0">
                  <a:moveTo>
                    <a:pt x="120000" y="119999"/>
                  </a:moveTo>
                  <a:lnTo>
                    <a:pt x="0" y="0"/>
                  </a:lnTo>
                  <a:lnTo>
                    <a:pt x="120000" y="88192"/>
                  </a:lnTo>
                  <a:lnTo>
                    <a:pt x="120000" y="119999"/>
                  </a:lnTo>
                  <a:close/>
                </a:path>
              </a:pathLst>
            </a:custGeom>
            <a:solidFill>
              <a:srgbClr val="4D2F27"/>
            </a:solidFill>
            <a:ln>
              <a:noFill/>
            </a:ln>
          </p:spPr>
          <p:txBody>
            <a:bodyPr lIns="91412" tIns="45694" rIns="91412" bIns="45694" anchor="t" anchorCtr="0">
              <a:noAutofit/>
            </a:bodyPr>
            <a:lstStyle/>
            <a:p>
              <a:pPr defTabSz="932563">
                <a:buClr>
                  <a:srgbClr val="505050"/>
                </a:buClr>
                <a:defRPr/>
              </a:pPr>
              <a:endParaRPr>
                <a:solidFill>
                  <a:srgbClr val="008EC0"/>
                </a:solidFill>
                <a:latin typeface="Quattrocento Sans"/>
                <a:ea typeface="Quattrocento Sans"/>
                <a:cs typeface="Quattrocento Sans"/>
                <a:sym typeface="Quattrocento Sans"/>
              </a:endParaRPr>
            </a:p>
          </p:txBody>
        </p:sp>
        <p:sp>
          <p:nvSpPr>
            <p:cNvPr id="699" name="Shape 699"/>
            <p:cNvSpPr/>
            <p:nvPr/>
          </p:nvSpPr>
          <p:spPr>
            <a:xfrm>
              <a:off x="4333875" y="4432300"/>
              <a:ext cx="114300" cy="131763"/>
            </a:xfrm>
            <a:custGeom>
              <a:avLst/>
              <a:gdLst/>
              <a:ahLst/>
              <a:cxnLst/>
              <a:rect l="0" t="0" r="0" b="0"/>
              <a:pathLst>
                <a:path w="120000" h="120000" extrusionOk="0">
                  <a:moveTo>
                    <a:pt x="120000" y="119999"/>
                  </a:moveTo>
                  <a:lnTo>
                    <a:pt x="0" y="0"/>
                  </a:lnTo>
                  <a:lnTo>
                    <a:pt x="120000" y="88192"/>
                  </a:lnTo>
                  <a:lnTo>
                    <a:pt x="120000" y="119999"/>
                  </a:lnTo>
                </a:path>
              </a:pathLst>
            </a:custGeom>
            <a:noFill/>
            <a:ln>
              <a:noFill/>
            </a:ln>
          </p:spPr>
          <p:txBody>
            <a:bodyPr lIns="91412" tIns="45694" rIns="91412" bIns="45694" anchor="t" anchorCtr="0">
              <a:noAutofit/>
            </a:bodyPr>
            <a:lstStyle/>
            <a:p>
              <a:pPr defTabSz="932563">
                <a:buClr>
                  <a:srgbClr val="505050"/>
                </a:buClr>
                <a:defRPr/>
              </a:pPr>
              <a:endParaRPr>
                <a:solidFill>
                  <a:srgbClr val="008EC0"/>
                </a:solidFill>
                <a:latin typeface="Quattrocento Sans"/>
                <a:ea typeface="Quattrocento Sans"/>
                <a:cs typeface="Quattrocento Sans"/>
                <a:sym typeface="Quattrocento Sans"/>
              </a:endParaRPr>
            </a:p>
          </p:txBody>
        </p:sp>
        <p:sp>
          <p:nvSpPr>
            <p:cNvPr id="700" name="Shape 700"/>
            <p:cNvSpPr/>
            <p:nvPr/>
          </p:nvSpPr>
          <p:spPr>
            <a:xfrm>
              <a:off x="4359275" y="4325937"/>
              <a:ext cx="93663" cy="106362"/>
            </a:xfrm>
            <a:custGeom>
              <a:avLst/>
              <a:gdLst/>
              <a:ahLst/>
              <a:cxnLst/>
              <a:rect l="0" t="0" r="0" b="0"/>
              <a:pathLst>
                <a:path w="120000" h="120000" extrusionOk="0">
                  <a:moveTo>
                    <a:pt x="113898" y="120000"/>
                  </a:moveTo>
                  <a:lnTo>
                    <a:pt x="0" y="0"/>
                  </a:lnTo>
                  <a:lnTo>
                    <a:pt x="120000" y="80597"/>
                  </a:lnTo>
                  <a:lnTo>
                    <a:pt x="113898" y="120000"/>
                  </a:lnTo>
                  <a:close/>
                </a:path>
              </a:pathLst>
            </a:custGeom>
            <a:solidFill>
              <a:srgbClr val="4D2F27"/>
            </a:solidFill>
            <a:ln>
              <a:noFill/>
            </a:ln>
          </p:spPr>
          <p:txBody>
            <a:bodyPr lIns="91412" tIns="45694" rIns="91412" bIns="45694" anchor="t" anchorCtr="0">
              <a:noAutofit/>
            </a:bodyPr>
            <a:lstStyle/>
            <a:p>
              <a:pPr defTabSz="932563">
                <a:buClr>
                  <a:srgbClr val="505050"/>
                </a:buClr>
                <a:defRPr/>
              </a:pPr>
              <a:endParaRPr>
                <a:solidFill>
                  <a:srgbClr val="008EC0"/>
                </a:solidFill>
                <a:latin typeface="Quattrocento Sans"/>
                <a:ea typeface="Quattrocento Sans"/>
                <a:cs typeface="Quattrocento Sans"/>
                <a:sym typeface="Quattrocento Sans"/>
              </a:endParaRPr>
            </a:p>
          </p:txBody>
        </p:sp>
        <p:sp>
          <p:nvSpPr>
            <p:cNvPr id="701" name="Shape 701"/>
            <p:cNvSpPr/>
            <p:nvPr/>
          </p:nvSpPr>
          <p:spPr>
            <a:xfrm>
              <a:off x="4359275" y="4325937"/>
              <a:ext cx="93663" cy="106362"/>
            </a:xfrm>
            <a:custGeom>
              <a:avLst/>
              <a:gdLst/>
              <a:ahLst/>
              <a:cxnLst/>
              <a:rect l="0" t="0" r="0" b="0"/>
              <a:pathLst>
                <a:path w="120000" h="120000" extrusionOk="0">
                  <a:moveTo>
                    <a:pt x="113898" y="120000"/>
                  </a:moveTo>
                  <a:lnTo>
                    <a:pt x="0" y="0"/>
                  </a:lnTo>
                  <a:lnTo>
                    <a:pt x="120000" y="80597"/>
                  </a:lnTo>
                  <a:lnTo>
                    <a:pt x="113898" y="120000"/>
                  </a:lnTo>
                </a:path>
              </a:pathLst>
            </a:custGeom>
            <a:noFill/>
            <a:ln>
              <a:noFill/>
            </a:ln>
          </p:spPr>
          <p:txBody>
            <a:bodyPr lIns="91412" tIns="45694" rIns="91412" bIns="45694" anchor="t" anchorCtr="0">
              <a:noAutofit/>
            </a:bodyPr>
            <a:lstStyle/>
            <a:p>
              <a:pPr defTabSz="932563">
                <a:buClr>
                  <a:srgbClr val="505050"/>
                </a:buClr>
                <a:defRPr/>
              </a:pPr>
              <a:endParaRPr>
                <a:solidFill>
                  <a:srgbClr val="008EC0"/>
                </a:solidFill>
                <a:latin typeface="Quattrocento Sans"/>
                <a:ea typeface="Quattrocento Sans"/>
                <a:cs typeface="Quattrocento Sans"/>
                <a:sym typeface="Quattrocento Sans"/>
              </a:endParaRPr>
            </a:p>
          </p:txBody>
        </p:sp>
        <p:sp>
          <p:nvSpPr>
            <p:cNvPr id="702" name="Shape 702"/>
            <p:cNvSpPr/>
            <p:nvPr/>
          </p:nvSpPr>
          <p:spPr>
            <a:xfrm>
              <a:off x="4389437" y="4256087"/>
              <a:ext cx="66674" cy="76199"/>
            </a:xfrm>
            <a:custGeom>
              <a:avLst/>
              <a:gdLst/>
              <a:ahLst/>
              <a:cxnLst/>
              <a:rect l="0" t="0" r="0" b="0"/>
              <a:pathLst>
                <a:path w="120000" h="120000" extrusionOk="0">
                  <a:moveTo>
                    <a:pt x="105714" y="120000"/>
                  </a:moveTo>
                  <a:lnTo>
                    <a:pt x="0" y="0"/>
                  </a:lnTo>
                  <a:lnTo>
                    <a:pt x="120000" y="77500"/>
                  </a:lnTo>
                  <a:lnTo>
                    <a:pt x="105714" y="120000"/>
                  </a:lnTo>
                  <a:close/>
                </a:path>
              </a:pathLst>
            </a:custGeom>
            <a:solidFill>
              <a:srgbClr val="4D2F27"/>
            </a:solidFill>
            <a:ln>
              <a:noFill/>
            </a:ln>
          </p:spPr>
          <p:txBody>
            <a:bodyPr lIns="91412" tIns="45694" rIns="91412" bIns="45694" anchor="t" anchorCtr="0">
              <a:noAutofit/>
            </a:bodyPr>
            <a:lstStyle/>
            <a:p>
              <a:pPr defTabSz="932563">
                <a:buClr>
                  <a:srgbClr val="505050"/>
                </a:buClr>
                <a:defRPr/>
              </a:pPr>
              <a:endParaRPr>
                <a:solidFill>
                  <a:srgbClr val="008EC0"/>
                </a:solidFill>
                <a:latin typeface="Quattrocento Sans"/>
                <a:ea typeface="Quattrocento Sans"/>
                <a:cs typeface="Quattrocento Sans"/>
                <a:sym typeface="Quattrocento Sans"/>
              </a:endParaRPr>
            </a:p>
          </p:txBody>
        </p:sp>
        <p:sp>
          <p:nvSpPr>
            <p:cNvPr id="703" name="Shape 703"/>
            <p:cNvSpPr/>
            <p:nvPr/>
          </p:nvSpPr>
          <p:spPr>
            <a:xfrm>
              <a:off x="4389437" y="4256087"/>
              <a:ext cx="66674" cy="76199"/>
            </a:xfrm>
            <a:custGeom>
              <a:avLst/>
              <a:gdLst/>
              <a:ahLst/>
              <a:cxnLst/>
              <a:rect l="0" t="0" r="0" b="0"/>
              <a:pathLst>
                <a:path w="120000" h="120000" extrusionOk="0">
                  <a:moveTo>
                    <a:pt x="105714" y="120000"/>
                  </a:moveTo>
                  <a:lnTo>
                    <a:pt x="0" y="0"/>
                  </a:lnTo>
                  <a:lnTo>
                    <a:pt x="120000" y="77500"/>
                  </a:lnTo>
                  <a:lnTo>
                    <a:pt x="105714" y="120000"/>
                  </a:lnTo>
                </a:path>
              </a:pathLst>
            </a:custGeom>
            <a:noFill/>
            <a:ln>
              <a:noFill/>
            </a:ln>
          </p:spPr>
          <p:txBody>
            <a:bodyPr lIns="91412" tIns="45694" rIns="91412" bIns="45694" anchor="t" anchorCtr="0">
              <a:noAutofit/>
            </a:bodyPr>
            <a:lstStyle/>
            <a:p>
              <a:pPr defTabSz="932563">
                <a:buClr>
                  <a:srgbClr val="505050"/>
                </a:buClr>
                <a:defRPr/>
              </a:pPr>
              <a:endParaRPr>
                <a:solidFill>
                  <a:srgbClr val="008EC0"/>
                </a:solidFill>
                <a:latin typeface="Quattrocento Sans"/>
                <a:ea typeface="Quattrocento Sans"/>
                <a:cs typeface="Quattrocento Sans"/>
                <a:sym typeface="Quattrocento Sans"/>
              </a:endParaRPr>
            </a:p>
          </p:txBody>
        </p:sp>
        <p:sp>
          <p:nvSpPr>
            <p:cNvPr id="704" name="Shape 704"/>
            <p:cNvSpPr/>
            <p:nvPr/>
          </p:nvSpPr>
          <p:spPr>
            <a:xfrm>
              <a:off x="4456112" y="4391025"/>
              <a:ext cx="117474" cy="131763"/>
            </a:xfrm>
            <a:custGeom>
              <a:avLst/>
              <a:gdLst/>
              <a:ahLst/>
              <a:cxnLst/>
              <a:rect l="0" t="0" r="0" b="0"/>
              <a:pathLst>
                <a:path w="120000" h="120000" extrusionOk="0">
                  <a:moveTo>
                    <a:pt x="0" y="119999"/>
                  </a:moveTo>
                  <a:lnTo>
                    <a:pt x="120000" y="0"/>
                  </a:lnTo>
                  <a:lnTo>
                    <a:pt x="0" y="88192"/>
                  </a:lnTo>
                  <a:lnTo>
                    <a:pt x="0" y="119999"/>
                  </a:lnTo>
                  <a:close/>
                </a:path>
              </a:pathLst>
            </a:custGeom>
            <a:solidFill>
              <a:srgbClr val="4D2F27"/>
            </a:solidFill>
            <a:ln>
              <a:noFill/>
            </a:ln>
          </p:spPr>
          <p:txBody>
            <a:bodyPr lIns="91412" tIns="45694" rIns="91412" bIns="45694" anchor="t" anchorCtr="0">
              <a:noAutofit/>
            </a:bodyPr>
            <a:lstStyle/>
            <a:p>
              <a:pPr defTabSz="932563">
                <a:buClr>
                  <a:srgbClr val="505050"/>
                </a:buClr>
                <a:defRPr/>
              </a:pPr>
              <a:endParaRPr>
                <a:solidFill>
                  <a:srgbClr val="008EC0"/>
                </a:solidFill>
                <a:latin typeface="Quattrocento Sans"/>
                <a:ea typeface="Quattrocento Sans"/>
                <a:cs typeface="Quattrocento Sans"/>
                <a:sym typeface="Quattrocento Sans"/>
              </a:endParaRPr>
            </a:p>
          </p:txBody>
        </p:sp>
        <p:sp>
          <p:nvSpPr>
            <p:cNvPr id="705" name="Shape 705"/>
            <p:cNvSpPr/>
            <p:nvPr/>
          </p:nvSpPr>
          <p:spPr>
            <a:xfrm>
              <a:off x="4456112" y="4391025"/>
              <a:ext cx="117474" cy="131763"/>
            </a:xfrm>
            <a:custGeom>
              <a:avLst/>
              <a:gdLst/>
              <a:ahLst/>
              <a:cxnLst/>
              <a:rect l="0" t="0" r="0" b="0"/>
              <a:pathLst>
                <a:path w="120000" h="120000" extrusionOk="0">
                  <a:moveTo>
                    <a:pt x="0" y="119999"/>
                  </a:moveTo>
                  <a:lnTo>
                    <a:pt x="120000" y="0"/>
                  </a:lnTo>
                  <a:lnTo>
                    <a:pt x="0" y="88192"/>
                  </a:lnTo>
                  <a:lnTo>
                    <a:pt x="0" y="119999"/>
                  </a:lnTo>
                </a:path>
              </a:pathLst>
            </a:custGeom>
            <a:noFill/>
            <a:ln>
              <a:noFill/>
            </a:ln>
          </p:spPr>
          <p:txBody>
            <a:bodyPr lIns="91412" tIns="45694" rIns="91412" bIns="45694" anchor="t" anchorCtr="0">
              <a:noAutofit/>
            </a:bodyPr>
            <a:lstStyle/>
            <a:p>
              <a:pPr defTabSz="932563">
                <a:buClr>
                  <a:srgbClr val="505050"/>
                </a:buClr>
                <a:defRPr/>
              </a:pPr>
              <a:endParaRPr>
                <a:solidFill>
                  <a:srgbClr val="008EC0"/>
                </a:solidFill>
                <a:latin typeface="Quattrocento Sans"/>
                <a:ea typeface="Quattrocento Sans"/>
                <a:cs typeface="Quattrocento Sans"/>
                <a:sym typeface="Quattrocento Sans"/>
              </a:endParaRPr>
            </a:p>
          </p:txBody>
        </p:sp>
        <p:sp>
          <p:nvSpPr>
            <p:cNvPr id="706" name="Shape 706"/>
            <p:cNvSpPr/>
            <p:nvPr/>
          </p:nvSpPr>
          <p:spPr>
            <a:xfrm>
              <a:off x="4452937" y="4291012"/>
              <a:ext cx="96838" cy="103188"/>
            </a:xfrm>
            <a:custGeom>
              <a:avLst/>
              <a:gdLst/>
              <a:ahLst/>
              <a:cxnLst/>
              <a:rect l="0" t="0" r="0" b="0"/>
              <a:pathLst>
                <a:path w="120000" h="120000" extrusionOk="0">
                  <a:moveTo>
                    <a:pt x="3934" y="120000"/>
                  </a:moveTo>
                  <a:lnTo>
                    <a:pt x="120000" y="0"/>
                  </a:lnTo>
                  <a:lnTo>
                    <a:pt x="0" y="84923"/>
                  </a:lnTo>
                  <a:lnTo>
                    <a:pt x="3934" y="120000"/>
                  </a:lnTo>
                  <a:close/>
                </a:path>
              </a:pathLst>
            </a:custGeom>
            <a:solidFill>
              <a:srgbClr val="4D2F27"/>
            </a:solidFill>
            <a:ln>
              <a:noFill/>
            </a:ln>
          </p:spPr>
          <p:txBody>
            <a:bodyPr lIns="91412" tIns="45694" rIns="91412" bIns="45694" anchor="t" anchorCtr="0">
              <a:noAutofit/>
            </a:bodyPr>
            <a:lstStyle/>
            <a:p>
              <a:pPr defTabSz="932563">
                <a:buClr>
                  <a:srgbClr val="505050"/>
                </a:buClr>
                <a:defRPr/>
              </a:pPr>
              <a:endParaRPr>
                <a:solidFill>
                  <a:srgbClr val="008EC0"/>
                </a:solidFill>
                <a:latin typeface="Quattrocento Sans"/>
                <a:ea typeface="Quattrocento Sans"/>
                <a:cs typeface="Quattrocento Sans"/>
                <a:sym typeface="Quattrocento Sans"/>
              </a:endParaRPr>
            </a:p>
          </p:txBody>
        </p:sp>
        <p:sp>
          <p:nvSpPr>
            <p:cNvPr id="707" name="Shape 707"/>
            <p:cNvSpPr/>
            <p:nvPr/>
          </p:nvSpPr>
          <p:spPr>
            <a:xfrm>
              <a:off x="4452937" y="4291012"/>
              <a:ext cx="96838" cy="103188"/>
            </a:xfrm>
            <a:custGeom>
              <a:avLst/>
              <a:gdLst/>
              <a:ahLst/>
              <a:cxnLst/>
              <a:rect l="0" t="0" r="0" b="0"/>
              <a:pathLst>
                <a:path w="120000" h="120000" extrusionOk="0">
                  <a:moveTo>
                    <a:pt x="3934" y="120000"/>
                  </a:moveTo>
                  <a:lnTo>
                    <a:pt x="120000" y="0"/>
                  </a:lnTo>
                  <a:lnTo>
                    <a:pt x="0" y="84923"/>
                  </a:lnTo>
                  <a:lnTo>
                    <a:pt x="3934" y="120000"/>
                  </a:lnTo>
                </a:path>
              </a:pathLst>
            </a:custGeom>
            <a:noFill/>
            <a:ln>
              <a:noFill/>
            </a:ln>
          </p:spPr>
          <p:txBody>
            <a:bodyPr lIns="91412" tIns="45694" rIns="91412" bIns="45694" anchor="t" anchorCtr="0">
              <a:noAutofit/>
            </a:bodyPr>
            <a:lstStyle/>
            <a:p>
              <a:pPr defTabSz="932563">
                <a:buClr>
                  <a:srgbClr val="505050"/>
                </a:buClr>
                <a:defRPr/>
              </a:pPr>
              <a:endParaRPr>
                <a:solidFill>
                  <a:srgbClr val="008EC0"/>
                </a:solidFill>
                <a:latin typeface="Quattrocento Sans"/>
                <a:ea typeface="Quattrocento Sans"/>
                <a:cs typeface="Quattrocento Sans"/>
                <a:sym typeface="Quattrocento Sans"/>
              </a:endParaRPr>
            </a:p>
          </p:txBody>
        </p:sp>
        <p:sp>
          <p:nvSpPr>
            <p:cNvPr id="708" name="Shape 708"/>
            <p:cNvSpPr/>
            <p:nvPr/>
          </p:nvSpPr>
          <p:spPr>
            <a:xfrm>
              <a:off x="4445000" y="4217987"/>
              <a:ext cx="49212" cy="52388"/>
            </a:xfrm>
            <a:custGeom>
              <a:avLst/>
              <a:gdLst/>
              <a:ahLst/>
              <a:cxnLst/>
              <a:rect l="0" t="0" r="0" b="0"/>
              <a:pathLst>
                <a:path w="120000" h="120000" extrusionOk="0">
                  <a:moveTo>
                    <a:pt x="27096" y="120000"/>
                  </a:moveTo>
                  <a:lnTo>
                    <a:pt x="120000" y="0"/>
                  </a:lnTo>
                  <a:lnTo>
                    <a:pt x="0" y="65454"/>
                  </a:lnTo>
                  <a:lnTo>
                    <a:pt x="27096" y="120000"/>
                  </a:lnTo>
                  <a:close/>
                </a:path>
              </a:pathLst>
            </a:custGeom>
            <a:solidFill>
              <a:srgbClr val="4D2F27"/>
            </a:solidFill>
            <a:ln>
              <a:noFill/>
            </a:ln>
          </p:spPr>
          <p:txBody>
            <a:bodyPr lIns="91412" tIns="45694" rIns="91412" bIns="45694" anchor="t" anchorCtr="0">
              <a:noAutofit/>
            </a:bodyPr>
            <a:lstStyle/>
            <a:p>
              <a:pPr defTabSz="932563">
                <a:buClr>
                  <a:srgbClr val="505050"/>
                </a:buClr>
                <a:defRPr/>
              </a:pPr>
              <a:endParaRPr>
                <a:solidFill>
                  <a:srgbClr val="008EC0"/>
                </a:solidFill>
                <a:latin typeface="Quattrocento Sans"/>
                <a:ea typeface="Quattrocento Sans"/>
                <a:cs typeface="Quattrocento Sans"/>
                <a:sym typeface="Quattrocento Sans"/>
              </a:endParaRPr>
            </a:p>
          </p:txBody>
        </p:sp>
        <p:sp>
          <p:nvSpPr>
            <p:cNvPr id="709" name="Shape 709"/>
            <p:cNvSpPr/>
            <p:nvPr/>
          </p:nvSpPr>
          <p:spPr>
            <a:xfrm>
              <a:off x="4445000" y="4217987"/>
              <a:ext cx="49212" cy="52388"/>
            </a:xfrm>
            <a:custGeom>
              <a:avLst/>
              <a:gdLst/>
              <a:ahLst/>
              <a:cxnLst/>
              <a:rect l="0" t="0" r="0" b="0"/>
              <a:pathLst>
                <a:path w="120000" h="120000" extrusionOk="0">
                  <a:moveTo>
                    <a:pt x="27096" y="120000"/>
                  </a:moveTo>
                  <a:lnTo>
                    <a:pt x="120000" y="0"/>
                  </a:lnTo>
                  <a:lnTo>
                    <a:pt x="0" y="65454"/>
                  </a:lnTo>
                  <a:lnTo>
                    <a:pt x="27096" y="120000"/>
                  </a:lnTo>
                </a:path>
              </a:pathLst>
            </a:custGeom>
            <a:noFill/>
            <a:ln>
              <a:noFill/>
            </a:ln>
          </p:spPr>
          <p:txBody>
            <a:bodyPr lIns="91412" tIns="45694" rIns="91412" bIns="45694" anchor="t" anchorCtr="0">
              <a:noAutofit/>
            </a:bodyPr>
            <a:lstStyle/>
            <a:p>
              <a:pPr defTabSz="932563">
                <a:buClr>
                  <a:srgbClr val="505050"/>
                </a:buClr>
                <a:defRPr/>
              </a:pPr>
              <a:endParaRPr>
                <a:solidFill>
                  <a:srgbClr val="008EC0"/>
                </a:solidFill>
                <a:latin typeface="Quattrocento Sans"/>
                <a:ea typeface="Quattrocento Sans"/>
                <a:cs typeface="Quattrocento Sans"/>
                <a:sym typeface="Quattrocento Sans"/>
              </a:endParaRPr>
            </a:p>
          </p:txBody>
        </p:sp>
        <p:sp>
          <p:nvSpPr>
            <p:cNvPr id="710" name="Shape 710"/>
            <p:cNvSpPr/>
            <p:nvPr/>
          </p:nvSpPr>
          <p:spPr>
            <a:xfrm>
              <a:off x="4286250" y="4049712"/>
              <a:ext cx="325438" cy="531812"/>
            </a:xfrm>
            <a:custGeom>
              <a:avLst/>
              <a:gdLst/>
              <a:ahLst/>
              <a:cxnLst/>
              <a:rect l="0" t="0" r="0" b="0"/>
              <a:pathLst>
                <a:path w="120000" h="120000" extrusionOk="0">
                  <a:moveTo>
                    <a:pt x="60000" y="0"/>
                  </a:moveTo>
                  <a:cubicBezTo>
                    <a:pt x="60000" y="0"/>
                    <a:pt x="0" y="54545"/>
                    <a:pt x="0" y="83376"/>
                  </a:cubicBezTo>
                  <a:cubicBezTo>
                    <a:pt x="0" y="102077"/>
                    <a:pt x="22978" y="116883"/>
                    <a:pt x="51063" y="120000"/>
                  </a:cubicBezTo>
                  <a:cubicBezTo>
                    <a:pt x="52340" y="110649"/>
                    <a:pt x="52340" y="110649"/>
                    <a:pt x="52340" y="110649"/>
                  </a:cubicBezTo>
                  <a:cubicBezTo>
                    <a:pt x="17872" y="86493"/>
                    <a:pt x="17872" y="86493"/>
                    <a:pt x="17872" y="86493"/>
                  </a:cubicBezTo>
                  <a:cubicBezTo>
                    <a:pt x="52340" y="104415"/>
                    <a:pt x="52340" y="104415"/>
                    <a:pt x="52340" y="104415"/>
                  </a:cubicBezTo>
                  <a:cubicBezTo>
                    <a:pt x="54893" y="81818"/>
                    <a:pt x="54893" y="81818"/>
                    <a:pt x="54893" y="81818"/>
                  </a:cubicBezTo>
                  <a:cubicBezTo>
                    <a:pt x="26808" y="62337"/>
                    <a:pt x="26808" y="62337"/>
                    <a:pt x="26808" y="62337"/>
                  </a:cubicBezTo>
                  <a:cubicBezTo>
                    <a:pt x="54893" y="75584"/>
                    <a:pt x="54893" y="75584"/>
                    <a:pt x="54893" y="75584"/>
                  </a:cubicBezTo>
                  <a:cubicBezTo>
                    <a:pt x="56170" y="60779"/>
                    <a:pt x="56170" y="60779"/>
                    <a:pt x="56170" y="60779"/>
                  </a:cubicBezTo>
                  <a:cubicBezTo>
                    <a:pt x="38297" y="46753"/>
                    <a:pt x="38297" y="46753"/>
                    <a:pt x="38297" y="46753"/>
                  </a:cubicBezTo>
                  <a:cubicBezTo>
                    <a:pt x="56170" y="55324"/>
                    <a:pt x="56170" y="55324"/>
                    <a:pt x="56170" y="55324"/>
                  </a:cubicBezTo>
                  <a:cubicBezTo>
                    <a:pt x="60000" y="8571"/>
                    <a:pt x="60000" y="8571"/>
                    <a:pt x="60000" y="8571"/>
                  </a:cubicBezTo>
                  <a:cubicBezTo>
                    <a:pt x="62553" y="42857"/>
                    <a:pt x="62553" y="42857"/>
                    <a:pt x="62553" y="42857"/>
                  </a:cubicBezTo>
                  <a:cubicBezTo>
                    <a:pt x="76595" y="38181"/>
                    <a:pt x="76595" y="38181"/>
                    <a:pt x="76595" y="38181"/>
                  </a:cubicBezTo>
                  <a:cubicBezTo>
                    <a:pt x="63829" y="49870"/>
                    <a:pt x="63829" y="49870"/>
                    <a:pt x="63829" y="49870"/>
                  </a:cubicBezTo>
                  <a:cubicBezTo>
                    <a:pt x="65106" y="69350"/>
                    <a:pt x="65106" y="69350"/>
                    <a:pt x="65106" y="69350"/>
                  </a:cubicBezTo>
                  <a:cubicBezTo>
                    <a:pt x="97021" y="54545"/>
                    <a:pt x="97021" y="54545"/>
                    <a:pt x="97021" y="54545"/>
                  </a:cubicBezTo>
                  <a:cubicBezTo>
                    <a:pt x="65106" y="76363"/>
                    <a:pt x="65106" y="76363"/>
                    <a:pt x="65106" y="76363"/>
                  </a:cubicBezTo>
                  <a:cubicBezTo>
                    <a:pt x="67659" y="96623"/>
                    <a:pt x="67659" y="96623"/>
                    <a:pt x="67659" y="96623"/>
                  </a:cubicBezTo>
                  <a:cubicBezTo>
                    <a:pt x="105957" y="77142"/>
                    <a:pt x="105957" y="77142"/>
                    <a:pt x="105957" y="77142"/>
                  </a:cubicBezTo>
                  <a:cubicBezTo>
                    <a:pt x="67659" y="103636"/>
                    <a:pt x="67659" y="103636"/>
                    <a:pt x="67659" y="103636"/>
                  </a:cubicBezTo>
                  <a:cubicBezTo>
                    <a:pt x="68936" y="120000"/>
                    <a:pt x="68936" y="120000"/>
                    <a:pt x="68936" y="120000"/>
                  </a:cubicBezTo>
                  <a:cubicBezTo>
                    <a:pt x="98297" y="116883"/>
                    <a:pt x="120000" y="102077"/>
                    <a:pt x="120000" y="83376"/>
                  </a:cubicBezTo>
                  <a:cubicBezTo>
                    <a:pt x="120000" y="54545"/>
                    <a:pt x="60000" y="0"/>
                    <a:pt x="60000" y="0"/>
                  </a:cubicBezTo>
                </a:path>
              </a:pathLst>
            </a:custGeom>
            <a:solidFill>
              <a:srgbClr val="BAD80A"/>
            </a:solidFill>
            <a:ln>
              <a:noFill/>
            </a:ln>
          </p:spPr>
          <p:txBody>
            <a:bodyPr lIns="91412" tIns="45694" rIns="91412" bIns="45694" anchor="t" anchorCtr="0">
              <a:noAutofit/>
            </a:bodyPr>
            <a:lstStyle/>
            <a:p>
              <a:pPr defTabSz="932563">
                <a:buClr>
                  <a:srgbClr val="505050"/>
                </a:buClr>
                <a:defRPr/>
              </a:pPr>
              <a:endParaRPr>
                <a:solidFill>
                  <a:srgbClr val="008EC0"/>
                </a:solidFill>
                <a:latin typeface="Quattrocento Sans"/>
                <a:ea typeface="Quattrocento Sans"/>
                <a:cs typeface="Quattrocento Sans"/>
                <a:sym typeface="Quattrocento Sans"/>
              </a:endParaRPr>
            </a:p>
          </p:txBody>
        </p:sp>
        <p:sp>
          <p:nvSpPr>
            <p:cNvPr id="711" name="Shape 711"/>
            <p:cNvSpPr/>
            <p:nvPr/>
          </p:nvSpPr>
          <p:spPr>
            <a:xfrm>
              <a:off x="4424362" y="4087812"/>
              <a:ext cx="49212" cy="493713"/>
            </a:xfrm>
            <a:custGeom>
              <a:avLst/>
              <a:gdLst/>
              <a:ahLst/>
              <a:cxnLst/>
              <a:rect l="0" t="0" r="0" b="0"/>
              <a:pathLst>
                <a:path w="120000" h="120000" extrusionOk="0">
                  <a:moveTo>
                    <a:pt x="59999" y="0"/>
                  </a:moveTo>
                  <a:cubicBezTo>
                    <a:pt x="34285" y="50349"/>
                    <a:pt x="34285" y="50349"/>
                    <a:pt x="34285" y="50349"/>
                  </a:cubicBezTo>
                  <a:cubicBezTo>
                    <a:pt x="77142" y="52867"/>
                    <a:pt x="77142" y="52867"/>
                    <a:pt x="77142" y="52867"/>
                  </a:cubicBezTo>
                  <a:cubicBezTo>
                    <a:pt x="59999" y="59580"/>
                    <a:pt x="59999" y="59580"/>
                    <a:pt x="59999" y="59580"/>
                  </a:cubicBezTo>
                  <a:cubicBezTo>
                    <a:pt x="34285" y="56223"/>
                    <a:pt x="34285" y="56223"/>
                    <a:pt x="34285" y="56223"/>
                  </a:cubicBezTo>
                  <a:cubicBezTo>
                    <a:pt x="25714" y="72167"/>
                    <a:pt x="25714" y="72167"/>
                    <a:pt x="25714" y="72167"/>
                  </a:cubicBezTo>
                  <a:cubicBezTo>
                    <a:pt x="68571" y="75524"/>
                    <a:pt x="68571" y="75524"/>
                    <a:pt x="68571" y="75524"/>
                  </a:cubicBezTo>
                  <a:cubicBezTo>
                    <a:pt x="59999" y="83916"/>
                    <a:pt x="59999" y="83916"/>
                    <a:pt x="59999" y="83916"/>
                  </a:cubicBezTo>
                  <a:cubicBezTo>
                    <a:pt x="25714" y="78881"/>
                    <a:pt x="25714" y="78881"/>
                    <a:pt x="25714" y="78881"/>
                  </a:cubicBezTo>
                  <a:cubicBezTo>
                    <a:pt x="8571" y="103216"/>
                    <a:pt x="8571" y="103216"/>
                    <a:pt x="8571" y="103216"/>
                  </a:cubicBezTo>
                  <a:cubicBezTo>
                    <a:pt x="59999" y="107412"/>
                    <a:pt x="59999" y="107412"/>
                    <a:pt x="59999" y="107412"/>
                  </a:cubicBezTo>
                  <a:cubicBezTo>
                    <a:pt x="59999" y="115804"/>
                    <a:pt x="59999" y="115804"/>
                    <a:pt x="59999" y="115804"/>
                  </a:cubicBezTo>
                  <a:cubicBezTo>
                    <a:pt x="8571" y="109930"/>
                    <a:pt x="8571" y="109930"/>
                    <a:pt x="8571" y="109930"/>
                  </a:cubicBezTo>
                  <a:cubicBezTo>
                    <a:pt x="0" y="120000"/>
                    <a:pt x="0" y="120000"/>
                    <a:pt x="0" y="120000"/>
                  </a:cubicBezTo>
                  <a:cubicBezTo>
                    <a:pt x="25714" y="120000"/>
                    <a:pt x="42857" y="120000"/>
                    <a:pt x="59999" y="120000"/>
                  </a:cubicBezTo>
                  <a:cubicBezTo>
                    <a:pt x="77142" y="120000"/>
                    <a:pt x="102857" y="120000"/>
                    <a:pt x="119999" y="120000"/>
                  </a:cubicBezTo>
                  <a:cubicBezTo>
                    <a:pt x="111428" y="102377"/>
                    <a:pt x="111428" y="102377"/>
                    <a:pt x="111428" y="102377"/>
                  </a:cubicBezTo>
                  <a:cubicBezTo>
                    <a:pt x="77142" y="105734"/>
                    <a:pt x="77142" y="105734"/>
                    <a:pt x="77142" y="105734"/>
                  </a:cubicBezTo>
                  <a:cubicBezTo>
                    <a:pt x="77142" y="97342"/>
                    <a:pt x="77142" y="97342"/>
                    <a:pt x="77142" y="97342"/>
                  </a:cubicBezTo>
                  <a:cubicBezTo>
                    <a:pt x="111428" y="94825"/>
                    <a:pt x="111428" y="94825"/>
                    <a:pt x="111428" y="94825"/>
                  </a:cubicBezTo>
                  <a:cubicBezTo>
                    <a:pt x="94285" y="73006"/>
                    <a:pt x="94285" y="73006"/>
                    <a:pt x="94285" y="73006"/>
                  </a:cubicBezTo>
                  <a:cubicBezTo>
                    <a:pt x="77142" y="74685"/>
                    <a:pt x="77142" y="74685"/>
                    <a:pt x="77142" y="74685"/>
                  </a:cubicBezTo>
                  <a:cubicBezTo>
                    <a:pt x="68571" y="67132"/>
                    <a:pt x="68571" y="67132"/>
                    <a:pt x="68571" y="67132"/>
                  </a:cubicBezTo>
                  <a:cubicBezTo>
                    <a:pt x="94285" y="65454"/>
                    <a:pt x="94285" y="65454"/>
                    <a:pt x="94285" y="65454"/>
                  </a:cubicBezTo>
                  <a:cubicBezTo>
                    <a:pt x="85714" y="44475"/>
                    <a:pt x="85714" y="44475"/>
                    <a:pt x="85714" y="44475"/>
                  </a:cubicBezTo>
                  <a:cubicBezTo>
                    <a:pt x="77142" y="44475"/>
                    <a:pt x="77142" y="44475"/>
                    <a:pt x="77142" y="44475"/>
                  </a:cubicBezTo>
                  <a:cubicBezTo>
                    <a:pt x="51428" y="38601"/>
                    <a:pt x="51428" y="38601"/>
                    <a:pt x="51428" y="38601"/>
                  </a:cubicBezTo>
                  <a:cubicBezTo>
                    <a:pt x="77142" y="36923"/>
                    <a:pt x="77142" y="36923"/>
                    <a:pt x="77142" y="36923"/>
                  </a:cubicBezTo>
                  <a:cubicBezTo>
                    <a:pt x="59999" y="0"/>
                    <a:pt x="59999" y="0"/>
                    <a:pt x="59999" y="0"/>
                  </a:cubicBezTo>
                </a:path>
              </a:pathLst>
            </a:custGeom>
            <a:solidFill>
              <a:srgbClr val="4D2F27"/>
            </a:solidFill>
            <a:ln>
              <a:noFill/>
            </a:ln>
          </p:spPr>
          <p:txBody>
            <a:bodyPr lIns="91412" tIns="45694" rIns="91412" bIns="45694" anchor="t" anchorCtr="0">
              <a:noAutofit/>
            </a:bodyPr>
            <a:lstStyle/>
            <a:p>
              <a:pPr defTabSz="932563">
                <a:buClr>
                  <a:srgbClr val="505050"/>
                </a:buClr>
                <a:defRPr/>
              </a:pPr>
              <a:endParaRPr>
                <a:solidFill>
                  <a:srgbClr val="008EC0"/>
                </a:solidFill>
                <a:latin typeface="Quattrocento Sans"/>
                <a:ea typeface="Quattrocento Sans"/>
                <a:cs typeface="Quattrocento Sans"/>
                <a:sym typeface="Quattrocento Sans"/>
              </a:endParaRPr>
            </a:p>
          </p:txBody>
        </p:sp>
        <p:sp>
          <p:nvSpPr>
            <p:cNvPr id="712" name="Shape 712"/>
            <p:cNvSpPr/>
            <p:nvPr/>
          </p:nvSpPr>
          <p:spPr>
            <a:xfrm>
              <a:off x="4333875" y="4432300"/>
              <a:ext cx="114300" cy="131763"/>
            </a:xfrm>
            <a:custGeom>
              <a:avLst/>
              <a:gdLst/>
              <a:ahLst/>
              <a:cxnLst/>
              <a:rect l="0" t="0" r="0" b="0"/>
              <a:pathLst>
                <a:path w="120000" h="120000" extrusionOk="0">
                  <a:moveTo>
                    <a:pt x="0" y="0"/>
                  </a:moveTo>
                  <a:lnTo>
                    <a:pt x="98333" y="98313"/>
                  </a:lnTo>
                  <a:lnTo>
                    <a:pt x="120000" y="119999"/>
                  </a:lnTo>
                  <a:lnTo>
                    <a:pt x="120000" y="88192"/>
                  </a:lnTo>
                  <a:lnTo>
                    <a:pt x="98333" y="72289"/>
                  </a:lnTo>
                  <a:lnTo>
                    <a:pt x="0" y="0"/>
                  </a:lnTo>
                  <a:close/>
                </a:path>
              </a:pathLst>
            </a:custGeom>
            <a:solidFill>
              <a:srgbClr val="4D2F27"/>
            </a:solidFill>
            <a:ln>
              <a:noFill/>
            </a:ln>
          </p:spPr>
          <p:txBody>
            <a:bodyPr lIns="91412" tIns="45694" rIns="91412" bIns="45694" anchor="t" anchorCtr="0">
              <a:noAutofit/>
            </a:bodyPr>
            <a:lstStyle/>
            <a:p>
              <a:pPr defTabSz="932563">
                <a:buClr>
                  <a:srgbClr val="505050"/>
                </a:buClr>
                <a:defRPr/>
              </a:pPr>
              <a:endParaRPr>
                <a:solidFill>
                  <a:srgbClr val="008EC0"/>
                </a:solidFill>
                <a:latin typeface="Quattrocento Sans"/>
                <a:ea typeface="Quattrocento Sans"/>
                <a:cs typeface="Quattrocento Sans"/>
                <a:sym typeface="Quattrocento Sans"/>
              </a:endParaRPr>
            </a:p>
          </p:txBody>
        </p:sp>
        <p:sp>
          <p:nvSpPr>
            <p:cNvPr id="713" name="Shape 713"/>
            <p:cNvSpPr/>
            <p:nvPr/>
          </p:nvSpPr>
          <p:spPr>
            <a:xfrm>
              <a:off x="4333875" y="4432300"/>
              <a:ext cx="114300" cy="131763"/>
            </a:xfrm>
            <a:custGeom>
              <a:avLst/>
              <a:gdLst/>
              <a:ahLst/>
              <a:cxnLst/>
              <a:rect l="0" t="0" r="0" b="0"/>
              <a:pathLst>
                <a:path w="120000" h="120000" extrusionOk="0">
                  <a:moveTo>
                    <a:pt x="0" y="0"/>
                  </a:moveTo>
                  <a:lnTo>
                    <a:pt x="98333" y="98313"/>
                  </a:lnTo>
                  <a:lnTo>
                    <a:pt x="120000" y="119999"/>
                  </a:lnTo>
                  <a:lnTo>
                    <a:pt x="120000" y="88192"/>
                  </a:lnTo>
                  <a:lnTo>
                    <a:pt x="98333" y="72289"/>
                  </a:lnTo>
                  <a:lnTo>
                    <a:pt x="0" y="0"/>
                  </a:lnTo>
                </a:path>
              </a:pathLst>
            </a:custGeom>
            <a:noFill/>
            <a:ln>
              <a:noFill/>
            </a:ln>
          </p:spPr>
          <p:txBody>
            <a:bodyPr lIns="91412" tIns="45694" rIns="91412" bIns="45694" anchor="t" anchorCtr="0">
              <a:noAutofit/>
            </a:bodyPr>
            <a:lstStyle/>
            <a:p>
              <a:pPr defTabSz="932563">
                <a:buClr>
                  <a:srgbClr val="505050"/>
                </a:buClr>
                <a:defRPr/>
              </a:pPr>
              <a:endParaRPr>
                <a:solidFill>
                  <a:srgbClr val="008EC0"/>
                </a:solidFill>
                <a:latin typeface="Quattrocento Sans"/>
                <a:ea typeface="Quattrocento Sans"/>
                <a:cs typeface="Quattrocento Sans"/>
                <a:sym typeface="Quattrocento Sans"/>
              </a:endParaRPr>
            </a:p>
          </p:txBody>
        </p:sp>
        <p:sp>
          <p:nvSpPr>
            <p:cNvPr id="714" name="Shape 714"/>
            <p:cNvSpPr/>
            <p:nvPr/>
          </p:nvSpPr>
          <p:spPr>
            <a:xfrm>
              <a:off x="4359275" y="4325937"/>
              <a:ext cx="93663" cy="106362"/>
            </a:xfrm>
            <a:custGeom>
              <a:avLst/>
              <a:gdLst/>
              <a:ahLst/>
              <a:cxnLst/>
              <a:rect l="0" t="0" r="0" b="0"/>
              <a:pathLst>
                <a:path w="120000" h="120000" extrusionOk="0">
                  <a:moveTo>
                    <a:pt x="0" y="0"/>
                  </a:moveTo>
                  <a:lnTo>
                    <a:pt x="97627" y="96716"/>
                  </a:lnTo>
                  <a:lnTo>
                    <a:pt x="113898" y="120000"/>
                  </a:lnTo>
                  <a:lnTo>
                    <a:pt x="120000" y="80597"/>
                  </a:lnTo>
                  <a:lnTo>
                    <a:pt x="97627" y="66268"/>
                  </a:lnTo>
                  <a:lnTo>
                    <a:pt x="0" y="0"/>
                  </a:lnTo>
                  <a:close/>
                </a:path>
              </a:pathLst>
            </a:custGeom>
            <a:solidFill>
              <a:srgbClr val="4D2F27"/>
            </a:solidFill>
            <a:ln>
              <a:noFill/>
            </a:ln>
          </p:spPr>
          <p:txBody>
            <a:bodyPr lIns="91412" tIns="45694" rIns="91412" bIns="45694" anchor="t" anchorCtr="0">
              <a:noAutofit/>
            </a:bodyPr>
            <a:lstStyle/>
            <a:p>
              <a:pPr defTabSz="932563">
                <a:buClr>
                  <a:srgbClr val="505050"/>
                </a:buClr>
                <a:defRPr/>
              </a:pPr>
              <a:endParaRPr>
                <a:solidFill>
                  <a:srgbClr val="008EC0"/>
                </a:solidFill>
                <a:latin typeface="Quattrocento Sans"/>
                <a:ea typeface="Quattrocento Sans"/>
                <a:cs typeface="Quattrocento Sans"/>
                <a:sym typeface="Quattrocento Sans"/>
              </a:endParaRPr>
            </a:p>
          </p:txBody>
        </p:sp>
        <p:sp>
          <p:nvSpPr>
            <p:cNvPr id="715" name="Shape 715"/>
            <p:cNvSpPr/>
            <p:nvPr/>
          </p:nvSpPr>
          <p:spPr>
            <a:xfrm>
              <a:off x="4359275" y="4325937"/>
              <a:ext cx="93663" cy="106362"/>
            </a:xfrm>
            <a:custGeom>
              <a:avLst/>
              <a:gdLst/>
              <a:ahLst/>
              <a:cxnLst/>
              <a:rect l="0" t="0" r="0" b="0"/>
              <a:pathLst>
                <a:path w="120000" h="120000" extrusionOk="0">
                  <a:moveTo>
                    <a:pt x="0" y="0"/>
                  </a:moveTo>
                  <a:lnTo>
                    <a:pt x="97627" y="96716"/>
                  </a:lnTo>
                  <a:lnTo>
                    <a:pt x="113898" y="120000"/>
                  </a:lnTo>
                  <a:lnTo>
                    <a:pt x="120000" y="80597"/>
                  </a:lnTo>
                  <a:lnTo>
                    <a:pt x="97627" y="66268"/>
                  </a:lnTo>
                  <a:lnTo>
                    <a:pt x="0" y="0"/>
                  </a:lnTo>
                </a:path>
              </a:pathLst>
            </a:custGeom>
            <a:noFill/>
            <a:ln>
              <a:noFill/>
            </a:ln>
          </p:spPr>
          <p:txBody>
            <a:bodyPr lIns="91412" tIns="45694" rIns="91412" bIns="45694" anchor="t" anchorCtr="0">
              <a:noAutofit/>
            </a:bodyPr>
            <a:lstStyle/>
            <a:p>
              <a:pPr defTabSz="932563">
                <a:buClr>
                  <a:srgbClr val="505050"/>
                </a:buClr>
                <a:defRPr/>
              </a:pPr>
              <a:endParaRPr>
                <a:solidFill>
                  <a:srgbClr val="008EC0"/>
                </a:solidFill>
                <a:latin typeface="Quattrocento Sans"/>
                <a:ea typeface="Quattrocento Sans"/>
                <a:cs typeface="Quattrocento Sans"/>
                <a:sym typeface="Quattrocento Sans"/>
              </a:endParaRPr>
            </a:p>
          </p:txBody>
        </p:sp>
        <p:sp>
          <p:nvSpPr>
            <p:cNvPr id="716" name="Shape 716"/>
            <p:cNvSpPr/>
            <p:nvPr/>
          </p:nvSpPr>
          <p:spPr>
            <a:xfrm>
              <a:off x="4389437" y="4256087"/>
              <a:ext cx="66674" cy="76199"/>
            </a:xfrm>
            <a:custGeom>
              <a:avLst/>
              <a:gdLst/>
              <a:ahLst/>
              <a:cxnLst/>
              <a:rect l="0" t="0" r="0" b="0"/>
              <a:pathLst>
                <a:path w="120000" h="120000" extrusionOk="0">
                  <a:moveTo>
                    <a:pt x="0" y="0"/>
                  </a:moveTo>
                  <a:lnTo>
                    <a:pt x="88571" y="97500"/>
                  </a:lnTo>
                  <a:lnTo>
                    <a:pt x="105714" y="120000"/>
                  </a:lnTo>
                  <a:lnTo>
                    <a:pt x="120000" y="77500"/>
                  </a:lnTo>
                  <a:lnTo>
                    <a:pt x="88571" y="60000"/>
                  </a:lnTo>
                  <a:lnTo>
                    <a:pt x="0" y="0"/>
                  </a:lnTo>
                  <a:close/>
                </a:path>
              </a:pathLst>
            </a:custGeom>
            <a:solidFill>
              <a:srgbClr val="4D2F27"/>
            </a:solidFill>
            <a:ln>
              <a:noFill/>
            </a:ln>
          </p:spPr>
          <p:txBody>
            <a:bodyPr lIns="91412" tIns="45694" rIns="91412" bIns="45694" anchor="t" anchorCtr="0">
              <a:noAutofit/>
            </a:bodyPr>
            <a:lstStyle/>
            <a:p>
              <a:pPr defTabSz="932563">
                <a:buClr>
                  <a:srgbClr val="505050"/>
                </a:buClr>
                <a:defRPr/>
              </a:pPr>
              <a:endParaRPr>
                <a:solidFill>
                  <a:srgbClr val="008EC0"/>
                </a:solidFill>
                <a:latin typeface="Quattrocento Sans"/>
                <a:ea typeface="Quattrocento Sans"/>
                <a:cs typeface="Quattrocento Sans"/>
                <a:sym typeface="Quattrocento Sans"/>
              </a:endParaRPr>
            </a:p>
          </p:txBody>
        </p:sp>
        <p:sp>
          <p:nvSpPr>
            <p:cNvPr id="717" name="Shape 717"/>
            <p:cNvSpPr/>
            <p:nvPr/>
          </p:nvSpPr>
          <p:spPr>
            <a:xfrm>
              <a:off x="4389437" y="4256087"/>
              <a:ext cx="66674" cy="76199"/>
            </a:xfrm>
            <a:custGeom>
              <a:avLst/>
              <a:gdLst/>
              <a:ahLst/>
              <a:cxnLst/>
              <a:rect l="0" t="0" r="0" b="0"/>
              <a:pathLst>
                <a:path w="120000" h="120000" extrusionOk="0">
                  <a:moveTo>
                    <a:pt x="0" y="0"/>
                  </a:moveTo>
                  <a:lnTo>
                    <a:pt x="88571" y="97500"/>
                  </a:lnTo>
                  <a:lnTo>
                    <a:pt x="105714" y="120000"/>
                  </a:lnTo>
                  <a:lnTo>
                    <a:pt x="120000" y="77500"/>
                  </a:lnTo>
                  <a:lnTo>
                    <a:pt x="88571" y="60000"/>
                  </a:lnTo>
                  <a:lnTo>
                    <a:pt x="0" y="0"/>
                  </a:lnTo>
                </a:path>
              </a:pathLst>
            </a:custGeom>
            <a:noFill/>
            <a:ln>
              <a:noFill/>
            </a:ln>
          </p:spPr>
          <p:txBody>
            <a:bodyPr lIns="91412" tIns="45694" rIns="91412" bIns="45694" anchor="t" anchorCtr="0">
              <a:noAutofit/>
            </a:bodyPr>
            <a:lstStyle/>
            <a:p>
              <a:pPr defTabSz="932563">
                <a:buClr>
                  <a:srgbClr val="505050"/>
                </a:buClr>
                <a:defRPr/>
              </a:pPr>
              <a:endParaRPr>
                <a:solidFill>
                  <a:srgbClr val="008EC0"/>
                </a:solidFill>
                <a:latin typeface="Quattrocento Sans"/>
                <a:ea typeface="Quattrocento Sans"/>
                <a:cs typeface="Quattrocento Sans"/>
                <a:sym typeface="Quattrocento Sans"/>
              </a:endParaRPr>
            </a:p>
          </p:txBody>
        </p:sp>
        <p:sp>
          <p:nvSpPr>
            <p:cNvPr id="718" name="Shape 718"/>
            <p:cNvSpPr/>
            <p:nvPr/>
          </p:nvSpPr>
          <p:spPr>
            <a:xfrm>
              <a:off x="4456112" y="4391025"/>
              <a:ext cx="117474" cy="131763"/>
            </a:xfrm>
            <a:custGeom>
              <a:avLst/>
              <a:gdLst/>
              <a:ahLst/>
              <a:cxnLst/>
              <a:rect l="0" t="0" r="0" b="0"/>
              <a:pathLst>
                <a:path w="120000" h="120000" extrusionOk="0">
                  <a:moveTo>
                    <a:pt x="120000" y="0"/>
                  </a:moveTo>
                  <a:lnTo>
                    <a:pt x="12972" y="78072"/>
                  </a:lnTo>
                  <a:lnTo>
                    <a:pt x="0" y="88192"/>
                  </a:lnTo>
                  <a:lnTo>
                    <a:pt x="0" y="119999"/>
                  </a:lnTo>
                  <a:lnTo>
                    <a:pt x="12972" y="106987"/>
                  </a:lnTo>
                  <a:lnTo>
                    <a:pt x="120000" y="0"/>
                  </a:lnTo>
                  <a:close/>
                </a:path>
              </a:pathLst>
            </a:custGeom>
            <a:solidFill>
              <a:srgbClr val="4D2F27"/>
            </a:solidFill>
            <a:ln>
              <a:noFill/>
            </a:ln>
          </p:spPr>
          <p:txBody>
            <a:bodyPr lIns="91412" tIns="45694" rIns="91412" bIns="45694" anchor="t" anchorCtr="0">
              <a:noAutofit/>
            </a:bodyPr>
            <a:lstStyle/>
            <a:p>
              <a:pPr defTabSz="932563">
                <a:buClr>
                  <a:srgbClr val="505050"/>
                </a:buClr>
                <a:defRPr/>
              </a:pPr>
              <a:endParaRPr>
                <a:solidFill>
                  <a:srgbClr val="008EC0"/>
                </a:solidFill>
                <a:latin typeface="Quattrocento Sans"/>
                <a:ea typeface="Quattrocento Sans"/>
                <a:cs typeface="Quattrocento Sans"/>
                <a:sym typeface="Quattrocento Sans"/>
              </a:endParaRPr>
            </a:p>
          </p:txBody>
        </p:sp>
        <p:sp>
          <p:nvSpPr>
            <p:cNvPr id="719" name="Shape 719"/>
            <p:cNvSpPr/>
            <p:nvPr/>
          </p:nvSpPr>
          <p:spPr>
            <a:xfrm>
              <a:off x="4456112" y="4391025"/>
              <a:ext cx="117474" cy="131763"/>
            </a:xfrm>
            <a:custGeom>
              <a:avLst/>
              <a:gdLst/>
              <a:ahLst/>
              <a:cxnLst/>
              <a:rect l="0" t="0" r="0" b="0"/>
              <a:pathLst>
                <a:path w="120000" h="120000" extrusionOk="0">
                  <a:moveTo>
                    <a:pt x="120000" y="0"/>
                  </a:moveTo>
                  <a:lnTo>
                    <a:pt x="12972" y="78072"/>
                  </a:lnTo>
                  <a:lnTo>
                    <a:pt x="0" y="88192"/>
                  </a:lnTo>
                  <a:lnTo>
                    <a:pt x="0" y="119999"/>
                  </a:lnTo>
                  <a:lnTo>
                    <a:pt x="12972" y="106987"/>
                  </a:lnTo>
                  <a:lnTo>
                    <a:pt x="120000" y="0"/>
                  </a:lnTo>
                </a:path>
              </a:pathLst>
            </a:custGeom>
            <a:noFill/>
            <a:ln>
              <a:noFill/>
            </a:ln>
          </p:spPr>
          <p:txBody>
            <a:bodyPr lIns="91412" tIns="45694" rIns="91412" bIns="45694" anchor="t" anchorCtr="0">
              <a:noAutofit/>
            </a:bodyPr>
            <a:lstStyle/>
            <a:p>
              <a:pPr defTabSz="932563">
                <a:buClr>
                  <a:srgbClr val="505050"/>
                </a:buClr>
                <a:defRPr/>
              </a:pPr>
              <a:endParaRPr>
                <a:solidFill>
                  <a:srgbClr val="008EC0"/>
                </a:solidFill>
                <a:latin typeface="Quattrocento Sans"/>
                <a:ea typeface="Quattrocento Sans"/>
                <a:cs typeface="Quattrocento Sans"/>
                <a:sym typeface="Quattrocento Sans"/>
              </a:endParaRPr>
            </a:p>
          </p:txBody>
        </p:sp>
        <p:sp>
          <p:nvSpPr>
            <p:cNvPr id="720" name="Shape 720"/>
            <p:cNvSpPr/>
            <p:nvPr/>
          </p:nvSpPr>
          <p:spPr>
            <a:xfrm>
              <a:off x="4452937" y="4291012"/>
              <a:ext cx="96838" cy="103188"/>
            </a:xfrm>
            <a:custGeom>
              <a:avLst/>
              <a:gdLst/>
              <a:ahLst/>
              <a:cxnLst/>
              <a:rect l="0" t="0" r="0" b="0"/>
              <a:pathLst>
                <a:path w="120000" h="120000" extrusionOk="0">
                  <a:moveTo>
                    <a:pt x="120000" y="0"/>
                  </a:moveTo>
                  <a:lnTo>
                    <a:pt x="11803" y="75692"/>
                  </a:lnTo>
                  <a:lnTo>
                    <a:pt x="0" y="84923"/>
                  </a:lnTo>
                  <a:lnTo>
                    <a:pt x="3934" y="120000"/>
                  </a:lnTo>
                  <a:lnTo>
                    <a:pt x="11803" y="112615"/>
                  </a:lnTo>
                  <a:lnTo>
                    <a:pt x="120000" y="0"/>
                  </a:lnTo>
                  <a:close/>
                </a:path>
              </a:pathLst>
            </a:custGeom>
            <a:solidFill>
              <a:srgbClr val="4D2F27"/>
            </a:solidFill>
            <a:ln>
              <a:noFill/>
            </a:ln>
          </p:spPr>
          <p:txBody>
            <a:bodyPr lIns="91412" tIns="45694" rIns="91412" bIns="45694" anchor="t" anchorCtr="0">
              <a:noAutofit/>
            </a:bodyPr>
            <a:lstStyle/>
            <a:p>
              <a:pPr defTabSz="932563">
                <a:buClr>
                  <a:srgbClr val="505050"/>
                </a:buClr>
                <a:defRPr/>
              </a:pPr>
              <a:endParaRPr>
                <a:solidFill>
                  <a:srgbClr val="008EC0"/>
                </a:solidFill>
                <a:latin typeface="Quattrocento Sans"/>
                <a:ea typeface="Quattrocento Sans"/>
                <a:cs typeface="Quattrocento Sans"/>
                <a:sym typeface="Quattrocento Sans"/>
              </a:endParaRPr>
            </a:p>
          </p:txBody>
        </p:sp>
        <p:sp>
          <p:nvSpPr>
            <p:cNvPr id="721" name="Shape 721"/>
            <p:cNvSpPr/>
            <p:nvPr/>
          </p:nvSpPr>
          <p:spPr>
            <a:xfrm>
              <a:off x="4452937" y="4291012"/>
              <a:ext cx="96838" cy="103188"/>
            </a:xfrm>
            <a:custGeom>
              <a:avLst/>
              <a:gdLst/>
              <a:ahLst/>
              <a:cxnLst/>
              <a:rect l="0" t="0" r="0" b="0"/>
              <a:pathLst>
                <a:path w="120000" h="120000" extrusionOk="0">
                  <a:moveTo>
                    <a:pt x="120000" y="0"/>
                  </a:moveTo>
                  <a:lnTo>
                    <a:pt x="11803" y="75692"/>
                  </a:lnTo>
                  <a:lnTo>
                    <a:pt x="0" y="84923"/>
                  </a:lnTo>
                  <a:lnTo>
                    <a:pt x="3934" y="120000"/>
                  </a:lnTo>
                  <a:lnTo>
                    <a:pt x="11803" y="112615"/>
                  </a:lnTo>
                  <a:lnTo>
                    <a:pt x="120000" y="0"/>
                  </a:lnTo>
                </a:path>
              </a:pathLst>
            </a:custGeom>
            <a:noFill/>
            <a:ln>
              <a:noFill/>
            </a:ln>
          </p:spPr>
          <p:txBody>
            <a:bodyPr lIns="91412" tIns="45694" rIns="91412" bIns="45694" anchor="t" anchorCtr="0">
              <a:noAutofit/>
            </a:bodyPr>
            <a:lstStyle/>
            <a:p>
              <a:pPr defTabSz="932563">
                <a:buClr>
                  <a:srgbClr val="505050"/>
                </a:buClr>
                <a:defRPr/>
              </a:pPr>
              <a:endParaRPr>
                <a:solidFill>
                  <a:srgbClr val="008EC0"/>
                </a:solidFill>
                <a:latin typeface="Quattrocento Sans"/>
                <a:ea typeface="Quattrocento Sans"/>
                <a:cs typeface="Quattrocento Sans"/>
                <a:sym typeface="Quattrocento Sans"/>
              </a:endParaRPr>
            </a:p>
          </p:txBody>
        </p:sp>
        <p:sp>
          <p:nvSpPr>
            <p:cNvPr id="722" name="Shape 722"/>
            <p:cNvSpPr/>
            <p:nvPr/>
          </p:nvSpPr>
          <p:spPr>
            <a:xfrm>
              <a:off x="4445000" y="4217987"/>
              <a:ext cx="49212" cy="52388"/>
            </a:xfrm>
            <a:custGeom>
              <a:avLst/>
              <a:gdLst/>
              <a:ahLst/>
              <a:cxnLst/>
              <a:rect l="0" t="0" r="0" b="0"/>
              <a:pathLst>
                <a:path w="120000" h="120000" extrusionOk="0">
                  <a:moveTo>
                    <a:pt x="120000" y="0"/>
                  </a:moveTo>
                  <a:lnTo>
                    <a:pt x="27096" y="47272"/>
                  </a:lnTo>
                  <a:lnTo>
                    <a:pt x="0" y="65454"/>
                  </a:lnTo>
                  <a:lnTo>
                    <a:pt x="27096" y="120000"/>
                  </a:lnTo>
                  <a:lnTo>
                    <a:pt x="34838" y="120000"/>
                  </a:lnTo>
                  <a:lnTo>
                    <a:pt x="120000" y="0"/>
                  </a:lnTo>
                  <a:close/>
                </a:path>
              </a:pathLst>
            </a:custGeom>
            <a:solidFill>
              <a:srgbClr val="4D2F27"/>
            </a:solidFill>
            <a:ln>
              <a:noFill/>
            </a:ln>
          </p:spPr>
          <p:txBody>
            <a:bodyPr lIns="91412" tIns="45694" rIns="91412" bIns="45694" anchor="t" anchorCtr="0">
              <a:noAutofit/>
            </a:bodyPr>
            <a:lstStyle/>
            <a:p>
              <a:pPr defTabSz="932563">
                <a:buClr>
                  <a:srgbClr val="505050"/>
                </a:buClr>
                <a:defRPr/>
              </a:pPr>
              <a:endParaRPr>
                <a:solidFill>
                  <a:srgbClr val="008EC0"/>
                </a:solidFill>
                <a:latin typeface="Quattrocento Sans"/>
                <a:ea typeface="Quattrocento Sans"/>
                <a:cs typeface="Quattrocento Sans"/>
                <a:sym typeface="Quattrocento Sans"/>
              </a:endParaRPr>
            </a:p>
          </p:txBody>
        </p:sp>
        <p:sp>
          <p:nvSpPr>
            <p:cNvPr id="723" name="Shape 723"/>
            <p:cNvSpPr/>
            <p:nvPr/>
          </p:nvSpPr>
          <p:spPr>
            <a:xfrm>
              <a:off x="4445000" y="4217987"/>
              <a:ext cx="49212" cy="52388"/>
            </a:xfrm>
            <a:custGeom>
              <a:avLst/>
              <a:gdLst/>
              <a:ahLst/>
              <a:cxnLst/>
              <a:rect l="0" t="0" r="0" b="0"/>
              <a:pathLst>
                <a:path w="120000" h="120000" extrusionOk="0">
                  <a:moveTo>
                    <a:pt x="120000" y="0"/>
                  </a:moveTo>
                  <a:lnTo>
                    <a:pt x="27096" y="47272"/>
                  </a:lnTo>
                  <a:lnTo>
                    <a:pt x="0" y="65454"/>
                  </a:lnTo>
                  <a:lnTo>
                    <a:pt x="27096" y="120000"/>
                  </a:lnTo>
                  <a:lnTo>
                    <a:pt x="34838" y="120000"/>
                  </a:lnTo>
                  <a:lnTo>
                    <a:pt x="120000" y="0"/>
                  </a:lnTo>
                </a:path>
              </a:pathLst>
            </a:custGeom>
            <a:noFill/>
            <a:ln>
              <a:noFill/>
            </a:ln>
          </p:spPr>
          <p:txBody>
            <a:bodyPr lIns="91412" tIns="45694" rIns="91412" bIns="45694" anchor="t" anchorCtr="0">
              <a:noAutofit/>
            </a:bodyPr>
            <a:lstStyle/>
            <a:p>
              <a:pPr defTabSz="932563">
                <a:buClr>
                  <a:srgbClr val="505050"/>
                </a:buClr>
                <a:defRPr/>
              </a:pPr>
              <a:endParaRPr>
                <a:solidFill>
                  <a:srgbClr val="008EC0"/>
                </a:solidFill>
                <a:latin typeface="Quattrocento Sans"/>
                <a:ea typeface="Quattrocento Sans"/>
                <a:cs typeface="Quattrocento Sans"/>
                <a:sym typeface="Quattrocento Sans"/>
              </a:endParaRPr>
            </a:p>
          </p:txBody>
        </p:sp>
      </p:grpSp>
      <p:sp>
        <p:nvSpPr>
          <p:cNvPr id="724" name="Shape 724"/>
          <p:cNvSpPr/>
          <p:nvPr/>
        </p:nvSpPr>
        <p:spPr>
          <a:xfrm>
            <a:off x="10343904" y="4398165"/>
            <a:ext cx="788063" cy="1433842"/>
          </a:xfrm>
          <a:custGeom>
            <a:avLst/>
            <a:gdLst/>
            <a:ahLst/>
            <a:cxnLst/>
            <a:rect l="0" t="0" r="0" b="0"/>
            <a:pathLst>
              <a:path w="120000" h="120000" extrusionOk="0">
                <a:moveTo>
                  <a:pt x="58333" y="0"/>
                </a:moveTo>
                <a:lnTo>
                  <a:pt x="0" y="120000"/>
                </a:lnTo>
                <a:lnTo>
                  <a:pt x="120000" y="120000"/>
                </a:lnTo>
                <a:lnTo>
                  <a:pt x="58333" y="0"/>
                </a:lnTo>
                <a:close/>
              </a:path>
            </a:pathLst>
          </a:custGeom>
          <a:solidFill>
            <a:srgbClr val="007029"/>
          </a:solidFill>
          <a:ln>
            <a:noFill/>
          </a:ln>
        </p:spPr>
        <p:txBody>
          <a:bodyPr lIns="91412" tIns="45694" rIns="91412" bIns="45694" anchor="t" anchorCtr="0">
            <a:noAutofit/>
          </a:bodyPr>
          <a:lstStyle/>
          <a:p>
            <a:pPr defTabSz="932563">
              <a:buClr>
                <a:srgbClr val="505050"/>
              </a:buClr>
              <a:defRPr/>
            </a:pPr>
            <a:endParaRPr>
              <a:solidFill>
                <a:srgbClr val="008EC0"/>
              </a:solidFill>
              <a:latin typeface="Quattrocento Sans"/>
              <a:ea typeface="Quattrocento Sans"/>
              <a:cs typeface="Quattrocento Sans"/>
              <a:sym typeface="Quattrocento Sans"/>
            </a:endParaRPr>
          </a:p>
        </p:txBody>
      </p:sp>
      <p:sp>
        <p:nvSpPr>
          <p:cNvPr id="725" name="Shape 725"/>
          <p:cNvSpPr/>
          <p:nvPr/>
        </p:nvSpPr>
        <p:spPr>
          <a:xfrm>
            <a:off x="9531730" y="5058988"/>
            <a:ext cx="424864" cy="773016"/>
          </a:xfrm>
          <a:custGeom>
            <a:avLst/>
            <a:gdLst/>
            <a:ahLst/>
            <a:cxnLst/>
            <a:rect l="0" t="0" r="0" b="0"/>
            <a:pathLst>
              <a:path w="120000" h="120000" extrusionOk="0">
                <a:moveTo>
                  <a:pt x="58333" y="0"/>
                </a:moveTo>
                <a:lnTo>
                  <a:pt x="0" y="120000"/>
                </a:lnTo>
                <a:lnTo>
                  <a:pt x="120000" y="120000"/>
                </a:lnTo>
                <a:lnTo>
                  <a:pt x="58333" y="0"/>
                </a:lnTo>
                <a:close/>
              </a:path>
            </a:pathLst>
          </a:custGeom>
          <a:solidFill>
            <a:srgbClr val="007029"/>
          </a:solidFill>
          <a:ln>
            <a:noFill/>
          </a:ln>
        </p:spPr>
        <p:txBody>
          <a:bodyPr lIns="91412" tIns="45694" rIns="91412" bIns="45694" anchor="t" anchorCtr="0">
            <a:noAutofit/>
          </a:bodyPr>
          <a:lstStyle/>
          <a:p>
            <a:pPr defTabSz="932563">
              <a:buClr>
                <a:srgbClr val="505050"/>
              </a:buClr>
              <a:defRPr/>
            </a:pPr>
            <a:endParaRPr>
              <a:solidFill>
                <a:srgbClr val="008EC0"/>
              </a:solidFill>
              <a:latin typeface="Quattrocento Sans"/>
              <a:ea typeface="Quattrocento Sans"/>
              <a:cs typeface="Quattrocento Sans"/>
              <a:sym typeface="Quattrocento Sans"/>
            </a:endParaRPr>
          </a:p>
        </p:txBody>
      </p:sp>
      <p:sp>
        <p:nvSpPr>
          <p:cNvPr id="726" name="Shape 726"/>
          <p:cNvSpPr/>
          <p:nvPr/>
        </p:nvSpPr>
        <p:spPr>
          <a:xfrm>
            <a:off x="11156050" y="3513380"/>
            <a:ext cx="1268525" cy="2318625"/>
          </a:xfrm>
          <a:custGeom>
            <a:avLst/>
            <a:gdLst/>
            <a:ahLst/>
            <a:cxnLst/>
            <a:rect l="0" t="0" r="0" b="0"/>
            <a:pathLst>
              <a:path w="120000" h="120000" extrusionOk="0">
                <a:moveTo>
                  <a:pt x="58807" y="0"/>
                </a:moveTo>
                <a:lnTo>
                  <a:pt x="0" y="120000"/>
                </a:lnTo>
                <a:lnTo>
                  <a:pt x="120000" y="120000"/>
                </a:lnTo>
                <a:lnTo>
                  <a:pt x="58807" y="0"/>
                </a:lnTo>
                <a:close/>
              </a:path>
            </a:pathLst>
          </a:custGeom>
          <a:solidFill>
            <a:srgbClr val="007029"/>
          </a:solidFill>
          <a:ln>
            <a:noFill/>
          </a:ln>
        </p:spPr>
        <p:txBody>
          <a:bodyPr lIns="91412" tIns="45694" rIns="91412" bIns="45694" anchor="t" anchorCtr="0">
            <a:noAutofit/>
          </a:bodyPr>
          <a:lstStyle/>
          <a:p>
            <a:pPr defTabSz="932563">
              <a:buClr>
                <a:srgbClr val="505050"/>
              </a:buClr>
              <a:defRPr/>
            </a:pPr>
            <a:endParaRPr>
              <a:solidFill>
                <a:srgbClr val="008EC0"/>
              </a:solidFill>
              <a:latin typeface="Quattrocento Sans"/>
              <a:ea typeface="Quattrocento Sans"/>
              <a:cs typeface="Quattrocento Sans"/>
              <a:sym typeface="Quattrocento Sans"/>
            </a:endParaRPr>
          </a:p>
        </p:txBody>
      </p:sp>
      <p:sp>
        <p:nvSpPr>
          <p:cNvPr id="727" name="Shape 727"/>
          <p:cNvSpPr/>
          <p:nvPr/>
        </p:nvSpPr>
        <p:spPr>
          <a:xfrm>
            <a:off x="3727027" y="4398165"/>
            <a:ext cx="788063" cy="1433842"/>
          </a:xfrm>
          <a:custGeom>
            <a:avLst/>
            <a:gdLst/>
            <a:ahLst/>
            <a:cxnLst/>
            <a:rect l="0" t="0" r="0" b="0"/>
            <a:pathLst>
              <a:path w="120000" h="120000" extrusionOk="0">
                <a:moveTo>
                  <a:pt x="58333" y="0"/>
                </a:moveTo>
                <a:lnTo>
                  <a:pt x="0" y="120000"/>
                </a:lnTo>
                <a:lnTo>
                  <a:pt x="120000" y="120000"/>
                </a:lnTo>
                <a:lnTo>
                  <a:pt x="58333" y="0"/>
                </a:lnTo>
                <a:close/>
              </a:path>
            </a:pathLst>
          </a:custGeom>
          <a:solidFill>
            <a:srgbClr val="BAD80A"/>
          </a:solidFill>
          <a:ln>
            <a:noFill/>
          </a:ln>
        </p:spPr>
        <p:txBody>
          <a:bodyPr lIns="91412" tIns="45694" rIns="91412" bIns="45694" anchor="t" anchorCtr="0">
            <a:noAutofit/>
          </a:bodyPr>
          <a:lstStyle/>
          <a:p>
            <a:pPr defTabSz="932563">
              <a:buClr>
                <a:srgbClr val="505050"/>
              </a:buClr>
              <a:defRPr/>
            </a:pPr>
            <a:endParaRPr>
              <a:solidFill>
                <a:srgbClr val="008EC0"/>
              </a:solidFill>
              <a:latin typeface="Quattrocento Sans"/>
              <a:ea typeface="Quattrocento Sans"/>
              <a:cs typeface="Quattrocento Sans"/>
              <a:sym typeface="Quattrocento Sans"/>
            </a:endParaRPr>
          </a:p>
        </p:txBody>
      </p:sp>
      <p:sp>
        <p:nvSpPr>
          <p:cNvPr id="728" name="Shape 728"/>
          <p:cNvSpPr/>
          <p:nvPr/>
        </p:nvSpPr>
        <p:spPr>
          <a:xfrm>
            <a:off x="882" y="3131966"/>
            <a:ext cx="12434712" cy="2970371"/>
          </a:xfrm>
          <a:prstGeom prst="rect">
            <a:avLst/>
          </a:prstGeom>
          <a:solidFill>
            <a:schemeClr val="lt1">
              <a:alpha val="80000"/>
            </a:schemeClr>
          </a:solidFill>
          <a:ln>
            <a:noFill/>
          </a:ln>
        </p:spPr>
        <p:txBody>
          <a:bodyPr lIns="91412" tIns="45694" rIns="91412" bIns="45694" anchor="ctr" anchorCtr="0">
            <a:noAutofit/>
          </a:bodyPr>
          <a:lstStyle/>
          <a:p>
            <a:pPr algn="ctr" defTabSz="932563">
              <a:buClr>
                <a:srgbClr val="FFFFFF"/>
              </a:buClr>
              <a:defRPr/>
            </a:pPr>
            <a:endParaRPr sz="1903">
              <a:solidFill>
                <a:srgbClr val="FFFFFF"/>
              </a:solidFill>
              <a:latin typeface="Quattrocento Sans"/>
              <a:ea typeface="Quattrocento Sans"/>
              <a:cs typeface="Quattrocento Sans"/>
              <a:sym typeface="Quattrocento Sans"/>
            </a:endParaRPr>
          </a:p>
        </p:txBody>
      </p:sp>
      <p:grpSp>
        <p:nvGrpSpPr>
          <p:cNvPr id="729" name="Shape 729"/>
          <p:cNvGrpSpPr/>
          <p:nvPr/>
        </p:nvGrpSpPr>
        <p:grpSpPr>
          <a:xfrm>
            <a:off x="4320808" y="980072"/>
            <a:ext cx="4723730" cy="5415654"/>
            <a:chOff x="4320539" y="979715"/>
            <a:chExt cx="4724400" cy="5416422"/>
          </a:xfrm>
        </p:grpSpPr>
        <p:sp>
          <p:nvSpPr>
            <p:cNvPr id="730" name="Shape 730"/>
            <p:cNvSpPr/>
            <p:nvPr/>
          </p:nvSpPr>
          <p:spPr>
            <a:xfrm>
              <a:off x="4320539" y="4625151"/>
              <a:ext cx="4724400" cy="118689"/>
            </a:xfrm>
            <a:prstGeom prst="rect">
              <a:avLst/>
            </a:prstGeom>
            <a:solidFill>
              <a:srgbClr val="181818"/>
            </a:solidFill>
            <a:ln>
              <a:noFill/>
            </a:ln>
          </p:spPr>
          <p:txBody>
            <a:bodyPr lIns="91412" tIns="45694" rIns="91412" bIns="45694" anchor="ctr" anchorCtr="0">
              <a:noAutofit/>
            </a:bodyPr>
            <a:lstStyle/>
            <a:p>
              <a:pPr algn="ctr" defTabSz="932563">
                <a:buClr>
                  <a:srgbClr val="FFFFFF"/>
                </a:buClr>
                <a:defRPr/>
              </a:pPr>
              <a:endParaRPr sz="1903">
                <a:solidFill>
                  <a:srgbClr val="FFFFFF"/>
                </a:solidFill>
                <a:latin typeface="Quattrocento Sans"/>
                <a:ea typeface="Quattrocento Sans"/>
                <a:cs typeface="Quattrocento Sans"/>
                <a:sym typeface="Quattrocento Sans"/>
              </a:endParaRPr>
            </a:p>
          </p:txBody>
        </p:sp>
        <p:sp>
          <p:nvSpPr>
            <p:cNvPr id="731" name="Shape 731"/>
            <p:cNvSpPr/>
            <p:nvPr/>
          </p:nvSpPr>
          <p:spPr>
            <a:xfrm>
              <a:off x="4320539" y="3855837"/>
              <a:ext cx="4724400" cy="118689"/>
            </a:xfrm>
            <a:prstGeom prst="rect">
              <a:avLst/>
            </a:prstGeom>
            <a:solidFill>
              <a:srgbClr val="181818"/>
            </a:solidFill>
            <a:ln>
              <a:noFill/>
            </a:ln>
          </p:spPr>
          <p:txBody>
            <a:bodyPr lIns="91412" tIns="45694" rIns="91412" bIns="45694" anchor="ctr" anchorCtr="0">
              <a:noAutofit/>
            </a:bodyPr>
            <a:lstStyle/>
            <a:p>
              <a:pPr algn="ctr" defTabSz="932563">
                <a:buClr>
                  <a:srgbClr val="FFFFFF"/>
                </a:buClr>
                <a:defRPr/>
              </a:pPr>
              <a:endParaRPr sz="1903">
                <a:solidFill>
                  <a:srgbClr val="FFFFFF"/>
                </a:solidFill>
                <a:latin typeface="Quattrocento Sans"/>
                <a:ea typeface="Quattrocento Sans"/>
                <a:cs typeface="Quattrocento Sans"/>
                <a:sym typeface="Quattrocento Sans"/>
              </a:endParaRPr>
            </a:p>
          </p:txBody>
        </p:sp>
        <p:sp>
          <p:nvSpPr>
            <p:cNvPr id="732" name="Shape 732"/>
            <p:cNvSpPr/>
            <p:nvPr/>
          </p:nvSpPr>
          <p:spPr>
            <a:xfrm>
              <a:off x="4320539" y="3124423"/>
              <a:ext cx="4724400" cy="118689"/>
            </a:xfrm>
            <a:prstGeom prst="rect">
              <a:avLst/>
            </a:prstGeom>
            <a:solidFill>
              <a:srgbClr val="181818"/>
            </a:solidFill>
            <a:ln>
              <a:noFill/>
            </a:ln>
          </p:spPr>
          <p:txBody>
            <a:bodyPr lIns="91412" tIns="45694" rIns="91412" bIns="45694" anchor="ctr" anchorCtr="0">
              <a:noAutofit/>
            </a:bodyPr>
            <a:lstStyle/>
            <a:p>
              <a:pPr algn="ctr" defTabSz="932563">
                <a:buClr>
                  <a:srgbClr val="FFFFFF"/>
                </a:buClr>
                <a:defRPr/>
              </a:pPr>
              <a:endParaRPr sz="1903">
                <a:solidFill>
                  <a:srgbClr val="FFFFFF"/>
                </a:solidFill>
                <a:latin typeface="Quattrocento Sans"/>
                <a:ea typeface="Quattrocento Sans"/>
                <a:cs typeface="Quattrocento Sans"/>
                <a:sym typeface="Quattrocento Sans"/>
              </a:endParaRPr>
            </a:p>
          </p:txBody>
        </p:sp>
        <p:sp>
          <p:nvSpPr>
            <p:cNvPr id="733" name="Shape 733"/>
            <p:cNvSpPr/>
            <p:nvPr/>
          </p:nvSpPr>
          <p:spPr>
            <a:xfrm>
              <a:off x="4320539" y="2377214"/>
              <a:ext cx="4724400" cy="118689"/>
            </a:xfrm>
            <a:prstGeom prst="rect">
              <a:avLst/>
            </a:prstGeom>
            <a:solidFill>
              <a:srgbClr val="181818"/>
            </a:solidFill>
            <a:ln>
              <a:noFill/>
            </a:ln>
          </p:spPr>
          <p:txBody>
            <a:bodyPr lIns="91412" tIns="45694" rIns="91412" bIns="45694" anchor="ctr" anchorCtr="0">
              <a:noAutofit/>
            </a:bodyPr>
            <a:lstStyle/>
            <a:p>
              <a:pPr algn="ctr" defTabSz="932563">
                <a:buClr>
                  <a:srgbClr val="FFFFFF"/>
                </a:buClr>
                <a:defRPr/>
              </a:pPr>
              <a:endParaRPr sz="1903">
                <a:solidFill>
                  <a:srgbClr val="FFFFFF"/>
                </a:solidFill>
                <a:latin typeface="Quattrocento Sans"/>
                <a:ea typeface="Quattrocento Sans"/>
                <a:cs typeface="Quattrocento Sans"/>
                <a:sym typeface="Quattrocento Sans"/>
              </a:endParaRPr>
            </a:p>
          </p:txBody>
        </p:sp>
        <p:sp>
          <p:nvSpPr>
            <p:cNvPr id="734" name="Shape 734"/>
            <p:cNvSpPr/>
            <p:nvPr/>
          </p:nvSpPr>
          <p:spPr>
            <a:xfrm>
              <a:off x="4320539" y="1592579"/>
              <a:ext cx="4724400" cy="118689"/>
            </a:xfrm>
            <a:prstGeom prst="rect">
              <a:avLst/>
            </a:prstGeom>
            <a:solidFill>
              <a:srgbClr val="181818"/>
            </a:solidFill>
            <a:ln>
              <a:noFill/>
            </a:ln>
          </p:spPr>
          <p:txBody>
            <a:bodyPr lIns="91412" tIns="45694" rIns="91412" bIns="45694" anchor="ctr" anchorCtr="0">
              <a:noAutofit/>
            </a:bodyPr>
            <a:lstStyle/>
            <a:p>
              <a:pPr algn="ctr" defTabSz="932563">
                <a:buClr>
                  <a:srgbClr val="FFFFFF"/>
                </a:buClr>
                <a:defRPr/>
              </a:pPr>
              <a:endParaRPr sz="1903">
                <a:solidFill>
                  <a:srgbClr val="FFFFFF"/>
                </a:solidFill>
                <a:latin typeface="Quattrocento Sans"/>
                <a:ea typeface="Quattrocento Sans"/>
                <a:cs typeface="Quattrocento Sans"/>
                <a:sym typeface="Quattrocento Sans"/>
              </a:endParaRPr>
            </a:p>
          </p:txBody>
        </p:sp>
        <p:sp>
          <p:nvSpPr>
            <p:cNvPr id="735" name="Shape 735"/>
            <p:cNvSpPr/>
            <p:nvPr/>
          </p:nvSpPr>
          <p:spPr>
            <a:xfrm>
              <a:off x="5143500" y="3978564"/>
              <a:ext cx="682744" cy="650838"/>
            </a:xfrm>
            <a:prstGeom prst="rect">
              <a:avLst/>
            </a:prstGeom>
            <a:solidFill>
              <a:srgbClr val="FDDC2F"/>
            </a:solidFill>
            <a:ln>
              <a:noFill/>
            </a:ln>
          </p:spPr>
          <p:txBody>
            <a:bodyPr lIns="91412" tIns="45694" rIns="91412" bIns="45694" anchor="ctr" anchorCtr="0">
              <a:noAutofit/>
            </a:bodyPr>
            <a:lstStyle/>
            <a:p>
              <a:pPr algn="ctr" defTabSz="932563">
                <a:buClr>
                  <a:srgbClr val="FFFFFF"/>
                </a:buClr>
                <a:defRPr/>
              </a:pPr>
              <a:endParaRPr sz="1903">
                <a:solidFill>
                  <a:srgbClr val="FFFFFF"/>
                </a:solidFill>
                <a:latin typeface="Quattrocento Sans"/>
                <a:ea typeface="Quattrocento Sans"/>
                <a:cs typeface="Quattrocento Sans"/>
                <a:sym typeface="Quattrocento Sans"/>
              </a:endParaRPr>
            </a:p>
          </p:txBody>
        </p:sp>
        <p:sp>
          <p:nvSpPr>
            <p:cNvPr id="736" name="Shape 736"/>
            <p:cNvSpPr/>
            <p:nvPr/>
          </p:nvSpPr>
          <p:spPr>
            <a:xfrm>
              <a:off x="5541078" y="4382926"/>
              <a:ext cx="285839" cy="243224"/>
            </a:xfrm>
            <a:prstGeom prst="rect">
              <a:avLst/>
            </a:prstGeom>
            <a:solidFill>
              <a:srgbClr val="E8EAE7"/>
            </a:solidFill>
            <a:ln>
              <a:noFill/>
            </a:ln>
          </p:spPr>
          <p:txBody>
            <a:bodyPr lIns="91412" tIns="45694" rIns="91412" bIns="45694" anchor="ctr" anchorCtr="0">
              <a:noAutofit/>
            </a:bodyPr>
            <a:lstStyle/>
            <a:p>
              <a:pPr algn="ctr" defTabSz="932563">
                <a:buClr>
                  <a:srgbClr val="FFFFFF"/>
                </a:buClr>
                <a:defRPr/>
              </a:pPr>
              <a:endParaRPr sz="1903">
                <a:solidFill>
                  <a:srgbClr val="FFFFFF"/>
                </a:solidFill>
                <a:latin typeface="Quattrocento Sans"/>
                <a:ea typeface="Quattrocento Sans"/>
                <a:cs typeface="Quattrocento Sans"/>
                <a:sym typeface="Quattrocento Sans"/>
              </a:endParaRPr>
            </a:p>
          </p:txBody>
        </p:sp>
        <p:sp>
          <p:nvSpPr>
            <p:cNvPr id="737" name="Shape 737"/>
            <p:cNvSpPr/>
            <p:nvPr/>
          </p:nvSpPr>
          <p:spPr>
            <a:xfrm>
              <a:off x="5179251" y="4194130"/>
              <a:ext cx="236911" cy="435082"/>
            </a:xfrm>
            <a:prstGeom prst="rect">
              <a:avLst/>
            </a:prstGeom>
            <a:solidFill>
              <a:srgbClr val="E8EAE7"/>
            </a:solidFill>
            <a:ln>
              <a:noFill/>
            </a:ln>
          </p:spPr>
          <p:txBody>
            <a:bodyPr lIns="91412" tIns="45694" rIns="91412" bIns="45694" anchor="ctr" anchorCtr="0">
              <a:noAutofit/>
            </a:bodyPr>
            <a:lstStyle/>
            <a:p>
              <a:pPr algn="ctr" defTabSz="932563">
                <a:buClr>
                  <a:srgbClr val="FFFFFF"/>
                </a:buClr>
                <a:defRPr/>
              </a:pPr>
              <a:endParaRPr sz="1903">
                <a:solidFill>
                  <a:srgbClr val="FFFFFF"/>
                </a:solidFill>
                <a:latin typeface="Quattrocento Sans"/>
                <a:ea typeface="Quattrocento Sans"/>
                <a:cs typeface="Quattrocento Sans"/>
                <a:sym typeface="Quattrocento Sans"/>
              </a:endParaRPr>
            </a:p>
          </p:txBody>
        </p:sp>
        <p:sp>
          <p:nvSpPr>
            <p:cNvPr id="738" name="Shape 738"/>
            <p:cNvSpPr/>
            <p:nvPr/>
          </p:nvSpPr>
          <p:spPr>
            <a:xfrm>
              <a:off x="5203464" y="4226546"/>
              <a:ext cx="33754" cy="129941"/>
            </a:xfrm>
            <a:prstGeom prst="rect">
              <a:avLst/>
            </a:prstGeom>
            <a:solidFill>
              <a:srgbClr val="BFBFBF"/>
            </a:solidFill>
            <a:ln>
              <a:noFill/>
            </a:ln>
          </p:spPr>
          <p:txBody>
            <a:bodyPr lIns="91412" tIns="45694" rIns="91412" bIns="45694" anchor="ctr" anchorCtr="0">
              <a:noAutofit/>
            </a:bodyPr>
            <a:lstStyle/>
            <a:p>
              <a:pPr algn="ctr" defTabSz="932563">
                <a:buClr>
                  <a:srgbClr val="FFFFFF"/>
                </a:buClr>
                <a:defRPr/>
              </a:pPr>
              <a:endParaRPr sz="1903">
                <a:solidFill>
                  <a:srgbClr val="FFFFFF"/>
                </a:solidFill>
                <a:latin typeface="Quattrocento Sans"/>
                <a:ea typeface="Quattrocento Sans"/>
                <a:cs typeface="Quattrocento Sans"/>
                <a:sym typeface="Quattrocento Sans"/>
              </a:endParaRPr>
            </a:p>
          </p:txBody>
        </p:sp>
        <p:grpSp>
          <p:nvGrpSpPr>
            <p:cNvPr id="739" name="Shape 739"/>
            <p:cNvGrpSpPr/>
            <p:nvPr/>
          </p:nvGrpSpPr>
          <p:grpSpPr>
            <a:xfrm>
              <a:off x="5301684" y="4427462"/>
              <a:ext cx="90361" cy="186797"/>
              <a:chOff x="5241732" y="6172200"/>
              <a:chExt cx="122388" cy="256504"/>
            </a:xfrm>
          </p:grpSpPr>
          <p:cxnSp>
            <p:nvCxnSpPr>
              <p:cNvPr id="740" name="Shape 740"/>
              <p:cNvCxnSpPr/>
              <p:nvPr/>
            </p:nvCxnSpPr>
            <p:spPr>
              <a:xfrm>
                <a:off x="5241732" y="6172200"/>
                <a:ext cx="0" cy="256504"/>
              </a:xfrm>
              <a:prstGeom prst="straightConnector1">
                <a:avLst/>
              </a:prstGeom>
              <a:noFill/>
              <a:ln w="38100" cap="sq" cmpd="sng">
                <a:solidFill>
                  <a:srgbClr val="FFB50C"/>
                </a:solidFill>
                <a:prstDash val="solid"/>
                <a:round/>
                <a:headEnd type="none" w="med" len="med"/>
                <a:tailEnd type="none" w="med" len="med"/>
              </a:ln>
            </p:spPr>
          </p:cxnSp>
          <p:cxnSp>
            <p:nvCxnSpPr>
              <p:cNvPr id="741" name="Shape 741"/>
              <p:cNvCxnSpPr/>
              <p:nvPr/>
            </p:nvCxnSpPr>
            <p:spPr>
              <a:xfrm>
                <a:off x="5364121" y="6324251"/>
                <a:ext cx="0" cy="104452"/>
              </a:xfrm>
              <a:prstGeom prst="straightConnector1">
                <a:avLst/>
              </a:prstGeom>
              <a:noFill/>
              <a:ln w="38100" cap="sq" cmpd="sng">
                <a:solidFill>
                  <a:srgbClr val="FFB50C"/>
                </a:solidFill>
                <a:prstDash val="solid"/>
                <a:round/>
                <a:headEnd type="none" w="med" len="med"/>
                <a:tailEnd type="none" w="med" len="med"/>
              </a:ln>
            </p:spPr>
          </p:cxnSp>
          <p:cxnSp>
            <p:nvCxnSpPr>
              <p:cNvPr id="742" name="Shape 742"/>
              <p:cNvCxnSpPr/>
              <p:nvPr/>
            </p:nvCxnSpPr>
            <p:spPr>
              <a:xfrm rot="10800000">
                <a:off x="5244785" y="6324251"/>
                <a:ext cx="119336" cy="0"/>
              </a:xfrm>
              <a:prstGeom prst="straightConnector1">
                <a:avLst/>
              </a:prstGeom>
              <a:noFill/>
              <a:ln w="38100" cap="sq" cmpd="sng">
                <a:solidFill>
                  <a:srgbClr val="FFB50C"/>
                </a:solidFill>
                <a:prstDash val="solid"/>
                <a:round/>
                <a:headEnd type="none" w="med" len="med"/>
                <a:tailEnd type="none" w="med" len="med"/>
              </a:ln>
            </p:spPr>
          </p:cxnSp>
        </p:grpSp>
        <p:grpSp>
          <p:nvGrpSpPr>
            <p:cNvPr id="743" name="Shape 743"/>
            <p:cNvGrpSpPr/>
            <p:nvPr/>
          </p:nvGrpSpPr>
          <p:grpSpPr>
            <a:xfrm flipH="1">
              <a:off x="5601197" y="4427462"/>
              <a:ext cx="90361" cy="186797"/>
              <a:chOff x="5241732" y="6172200"/>
              <a:chExt cx="122388" cy="256504"/>
            </a:xfrm>
          </p:grpSpPr>
          <p:cxnSp>
            <p:nvCxnSpPr>
              <p:cNvPr id="744" name="Shape 744"/>
              <p:cNvCxnSpPr/>
              <p:nvPr/>
            </p:nvCxnSpPr>
            <p:spPr>
              <a:xfrm>
                <a:off x="5241732" y="6172200"/>
                <a:ext cx="0" cy="256504"/>
              </a:xfrm>
              <a:prstGeom prst="straightConnector1">
                <a:avLst/>
              </a:prstGeom>
              <a:noFill/>
              <a:ln w="38100" cap="sq" cmpd="sng">
                <a:solidFill>
                  <a:srgbClr val="FFB50C"/>
                </a:solidFill>
                <a:prstDash val="solid"/>
                <a:round/>
                <a:headEnd type="none" w="med" len="med"/>
                <a:tailEnd type="none" w="med" len="med"/>
              </a:ln>
            </p:spPr>
          </p:cxnSp>
          <p:cxnSp>
            <p:nvCxnSpPr>
              <p:cNvPr id="745" name="Shape 745"/>
              <p:cNvCxnSpPr/>
              <p:nvPr/>
            </p:nvCxnSpPr>
            <p:spPr>
              <a:xfrm>
                <a:off x="5364121" y="6324251"/>
                <a:ext cx="0" cy="104452"/>
              </a:xfrm>
              <a:prstGeom prst="straightConnector1">
                <a:avLst/>
              </a:prstGeom>
              <a:noFill/>
              <a:ln w="38100" cap="sq" cmpd="sng">
                <a:solidFill>
                  <a:srgbClr val="FFB50C"/>
                </a:solidFill>
                <a:prstDash val="solid"/>
                <a:round/>
                <a:headEnd type="none" w="med" len="med"/>
                <a:tailEnd type="none" w="med" len="med"/>
              </a:ln>
            </p:spPr>
          </p:cxnSp>
          <p:cxnSp>
            <p:nvCxnSpPr>
              <p:cNvPr id="746" name="Shape 746"/>
              <p:cNvCxnSpPr/>
              <p:nvPr/>
            </p:nvCxnSpPr>
            <p:spPr>
              <a:xfrm rot="10800000">
                <a:off x="5244785" y="6324251"/>
                <a:ext cx="119336" cy="0"/>
              </a:xfrm>
              <a:prstGeom prst="straightConnector1">
                <a:avLst/>
              </a:prstGeom>
              <a:noFill/>
              <a:ln w="38100" cap="sq" cmpd="sng">
                <a:solidFill>
                  <a:srgbClr val="FFB50C"/>
                </a:solidFill>
                <a:prstDash val="solid"/>
                <a:round/>
                <a:headEnd type="none" w="med" len="med"/>
                <a:tailEnd type="none" w="med" len="med"/>
              </a:ln>
            </p:spPr>
          </p:cxnSp>
        </p:grpSp>
        <p:sp>
          <p:nvSpPr>
            <p:cNvPr id="747" name="Shape 747"/>
            <p:cNvSpPr/>
            <p:nvPr/>
          </p:nvSpPr>
          <p:spPr>
            <a:xfrm>
              <a:off x="5363535" y="4439442"/>
              <a:ext cx="262672" cy="33294"/>
            </a:xfrm>
            <a:prstGeom prst="rect">
              <a:avLst/>
            </a:prstGeom>
            <a:solidFill>
              <a:srgbClr val="FFB50C"/>
            </a:solidFill>
            <a:ln>
              <a:noFill/>
            </a:ln>
          </p:spPr>
          <p:txBody>
            <a:bodyPr lIns="91412" tIns="45694" rIns="91412" bIns="45694" anchor="ctr" anchorCtr="0">
              <a:noAutofit/>
            </a:bodyPr>
            <a:lstStyle/>
            <a:p>
              <a:pPr algn="ctr" defTabSz="932563">
                <a:buClr>
                  <a:srgbClr val="FFFFFF"/>
                </a:buClr>
                <a:defRPr/>
              </a:pPr>
              <a:endParaRPr sz="1903">
                <a:solidFill>
                  <a:srgbClr val="FFFFFF"/>
                </a:solidFill>
                <a:latin typeface="Quattrocento Sans"/>
                <a:ea typeface="Quattrocento Sans"/>
                <a:cs typeface="Quattrocento Sans"/>
                <a:sym typeface="Quattrocento Sans"/>
              </a:endParaRPr>
            </a:p>
          </p:txBody>
        </p:sp>
        <p:sp>
          <p:nvSpPr>
            <p:cNvPr id="748" name="Shape 748"/>
            <p:cNvSpPr/>
            <p:nvPr/>
          </p:nvSpPr>
          <p:spPr>
            <a:xfrm>
              <a:off x="5472012" y="4472735"/>
              <a:ext cx="45719" cy="153415"/>
            </a:xfrm>
            <a:prstGeom prst="rect">
              <a:avLst/>
            </a:prstGeom>
            <a:solidFill>
              <a:srgbClr val="FFB50C"/>
            </a:solidFill>
            <a:ln>
              <a:noFill/>
            </a:ln>
          </p:spPr>
          <p:txBody>
            <a:bodyPr lIns="91412" tIns="45694" rIns="91412" bIns="45694" anchor="ctr" anchorCtr="0">
              <a:noAutofit/>
            </a:bodyPr>
            <a:lstStyle/>
            <a:p>
              <a:pPr algn="ctr" defTabSz="932563">
                <a:buClr>
                  <a:srgbClr val="FFFFFF"/>
                </a:buClr>
                <a:defRPr/>
              </a:pPr>
              <a:endParaRPr sz="1903">
                <a:solidFill>
                  <a:srgbClr val="FFFFFF"/>
                </a:solidFill>
                <a:latin typeface="Quattrocento Sans"/>
                <a:ea typeface="Quattrocento Sans"/>
                <a:cs typeface="Quattrocento Sans"/>
                <a:sym typeface="Quattrocento Sans"/>
              </a:endParaRPr>
            </a:p>
          </p:txBody>
        </p:sp>
        <p:grpSp>
          <p:nvGrpSpPr>
            <p:cNvPr id="749" name="Shape 749"/>
            <p:cNvGrpSpPr/>
            <p:nvPr/>
          </p:nvGrpSpPr>
          <p:grpSpPr>
            <a:xfrm>
              <a:off x="5594522" y="4283313"/>
              <a:ext cx="122497" cy="98608"/>
              <a:chOff x="5359222" y="6179960"/>
              <a:chExt cx="179412" cy="146421"/>
            </a:xfrm>
          </p:grpSpPr>
          <p:sp>
            <p:nvSpPr>
              <p:cNvPr id="750" name="Shape 750"/>
              <p:cNvSpPr/>
              <p:nvPr/>
            </p:nvSpPr>
            <p:spPr>
              <a:xfrm>
                <a:off x="5385019" y="6231175"/>
                <a:ext cx="128227" cy="95206"/>
              </a:xfrm>
              <a:prstGeom prst="rect">
                <a:avLst/>
              </a:prstGeom>
              <a:solidFill>
                <a:srgbClr val="B5B5B5"/>
              </a:solidFill>
              <a:ln>
                <a:noFill/>
              </a:ln>
            </p:spPr>
            <p:txBody>
              <a:bodyPr lIns="91412" tIns="45694" rIns="91412" bIns="45694" anchor="ctr" anchorCtr="0">
                <a:noAutofit/>
              </a:bodyPr>
              <a:lstStyle/>
              <a:p>
                <a:pPr algn="ctr" defTabSz="932563">
                  <a:buClr>
                    <a:srgbClr val="FFFFFF"/>
                  </a:buClr>
                  <a:defRPr/>
                </a:pPr>
                <a:endParaRPr sz="1903">
                  <a:solidFill>
                    <a:srgbClr val="FFFFFF"/>
                  </a:solidFill>
                  <a:latin typeface="Quattrocento Sans"/>
                  <a:ea typeface="Quattrocento Sans"/>
                  <a:cs typeface="Quattrocento Sans"/>
                  <a:sym typeface="Quattrocento Sans"/>
                </a:endParaRPr>
              </a:p>
            </p:txBody>
          </p:sp>
          <p:sp>
            <p:nvSpPr>
              <p:cNvPr id="751" name="Shape 751"/>
              <p:cNvSpPr/>
              <p:nvPr/>
            </p:nvSpPr>
            <p:spPr>
              <a:xfrm>
                <a:off x="5385019" y="6205103"/>
                <a:ext cx="127817" cy="26069"/>
              </a:xfrm>
              <a:prstGeom prst="trapezoid">
                <a:avLst>
                  <a:gd name="adj" fmla="val 87295"/>
                </a:avLst>
              </a:prstGeom>
              <a:solidFill>
                <a:srgbClr val="E8EAE7"/>
              </a:solidFill>
              <a:ln>
                <a:noFill/>
              </a:ln>
            </p:spPr>
            <p:txBody>
              <a:bodyPr lIns="91412" tIns="45694" rIns="91412" bIns="45694" anchor="ctr" anchorCtr="0">
                <a:noAutofit/>
              </a:bodyPr>
              <a:lstStyle/>
              <a:p>
                <a:pPr algn="ctr" defTabSz="932563">
                  <a:buClr>
                    <a:srgbClr val="FFFFFF"/>
                  </a:buClr>
                  <a:defRPr/>
                </a:pPr>
                <a:endParaRPr sz="1903">
                  <a:solidFill>
                    <a:srgbClr val="FFFFFF"/>
                  </a:solidFill>
                  <a:latin typeface="Quattrocento Sans"/>
                  <a:ea typeface="Quattrocento Sans"/>
                  <a:cs typeface="Quattrocento Sans"/>
                  <a:sym typeface="Quattrocento Sans"/>
                </a:endParaRPr>
              </a:p>
            </p:txBody>
          </p:sp>
          <p:cxnSp>
            <p:nvCxnSpPr>
              <p:cNvPr id="752" name="Shape 752"/>
              <p:cNvCxnSpPr/>
              <p:nvPr/>
            </p:nvCxnSpPr>
            <p:spPr>
              <a:xfrm>
                <a:off x="5448928" y="6179960"/>
                <a:ext cx="0" cy="25541"/>
              </a:xfrm>
              <a:prstGeom prst="straightConnector1">
                <a:avLst/>
              </a:prstGeom>
              <a:noFill/>
              <a:ln w="38100" cap="flat" cmpd="sng">
                <a:solidFill>
                  <a:srgbClr val="737373"/>
                </a:solidFill>
                <a:prstDash val="solid"/>
                <a:round/>
                <a:headEnd type="none" w="med" len="med"/>
                <a:tailEnd type="none" w="med" len="med"/>
              </a:ln>
            </p:spPr>
          </p:cxnSp>
          <p:cxnSp>
            <p:nvCxnSpPr>
              <p:cNvPr id="753" name="Shape 753"/>
              <p:cNvCxnSpPr/>
              <p:nvPr/>
            </p:nvCxnSpPr>
            <p:spPr>
              <a:xfrm rot="10800000">
                <a:off x="5512838" y="6259201"/>
                <a:ext cx="25797" cy="0"/>
              </a:xfrm>
              <a:prstGeom prst="straightConnector1">
                <a:avLst/>
              </a:prstGeom>
              <a:noFill/>
              <a:ln w="38100" cap="flat" cmpd="sng">
                <a:solidFill>
                  <a:srgbClr val="737373"/>
                </a:solidFill>
                <a:prstDash val="solid"/>
                <a:round/>
                <a:headEnd type="none" w="med" len="med"/>
                <a:tailEnd type="none" w="med" len="med"/>
              </a:ln>
            </p:spPr>
          </p:cxnSp>
          <p:cxnSp>
            <p:nvCxnSpPr>
              <p:cNvPr id="754" name="Shape 754"/>
              <p:cNvCxnSpPr/>
              <p:nvPr/>
            </p:nvCxnSpPr>
            <p:spPr>
              <a:xfrm rot="10800000">
                <a:off x="5359222" y="6259201"/>
                <a:ext cx="25797" cy="0"/>
              </a:xfrm>
              <a:prstGeom prst="straightConnector1">
                <a:avLst/>
              </a:prstGeom>
              <a:noFill/>
              <a:ln w="38100" cap="flat" cmpd="sng">
                <a:solidFill>
                  <a:srgbClr val="737373"/>
                </a:solidFill>
                <a:prstDash val="solid"/>
                <a:round/>
                <a:headEnd type="none" w="med" len="med"/>
                <a:tailEnd type="none" w="med" len="med"/>
              </a:ln>
            </p:spPr>
          </p:cxnSp>
        </p:grpSp>
        <p:sp>
          <p:nvSpPr>
            <p:cNvPr id="755" name="Shape 755"/>
            <p:cNvSpPr/>
            <p:nvPr/>
          </p:nvSpPr>
          <p:spPr>
            <a:xfrm>
              <a:off x="4505633" y="1659951"/>
              <a:ext cx="106538" cy="4170917"/>
            </a:xfrm>
            <a:prstGeom prst="rect">
              <a:avLst/>
            </a:prstGeom>
            <a:solidFill>
              <a:srgbClr val="181818"/>
            </a:solidFill>
            <a:ln>
              <a:noFill/>
            </a:ln>
          </p:spPr>
          <p:txBody>
            <a:bodyPr lIns="91412" tIns="45694" rIns="91412" bIns="45694" anchor="ctr" anchorCtr="0">
              <a:noAutofit/>
            </a:bodyPr>
            <a:lstStyle/>
            <a:p>
              <a:pPr algn="ctr" defTabSz="932563">
                <a:buClr>
                  <a:srgbClr val="FFFFFF"/>
                </a:buClr>
                <a:defRPr/>
              </a:pPr>
              <a:endParaRPr sz="1903">
                <a:solidFill>
                  <a:srgbClr val="FFFFFF"/>
                </a:solidFill>
                <a:latin typeface="Quattrocento Sans"/>
                <a:ea typeface="Quattrocento Sans"/>
                <a:cs typeface="Quattrocento Sans"/>
                <a:sym typeface="Quattrocento Sans"/>
              </a:endParaRPr>
            </a:p>
          </p:txBody>
        </p:sp>
        <p:sp>
          <p:nvSpPr>
            <p:cNvPr id="756" name="Shape 756"/>
            <p:cNvSpPr/>
            <p:nvPr/>
          </p:nvSpPr>
          <p:spPr>
            <a:xfrm>
              <a:off x="8807992" y="1659951"/>
              <a:ext cx="106538" cy="4170917"/>
            </a:xfrm>
            <a:prstGeom prst="rect">
              <a:avLst/>
            </a:prstGeom>
            <a:solidFill>
              <a:srgbClr val="181818"/>
            </a:solidFill>
            <a:ln>
              <a:noFill/>
            </a:ln>
          </p:spPr>
          <p:txBody>
            <a:bodyPr lIns="91412" tIns="45694" rIns="91412" bIns="45694" anchor="ctr" anchorCtr="0">
              <a:noAutofit/>
            </a:bodyPr>
            <a:lstStyle/>
            <a:p>
              <a:pPr algn="ctr" defTabSz="932563">
                <a:buClr>
                  <a:srgbClr val="FFFFFF"/>
                </a:buClr>
                <a:defRPr/>
              </a:pPr>
              <a:endParaRPr sz="1903">
                <a:solidFill>
                  <a:srgbClr val="FFFFFF"/>
                </a:solidFill>
                <a:latin typeface="Quattrocento Sans"/>
                <a:ea typeface="Quattrocento Sans"/>
                <a:cs typeface="Quattrocento Sans"/>
                <a:sym typeface="Quattrocento Sans"/>
              </a:endParaRPr>
            </a:p>
          </p:txBody>
        </p:sp>
        <p:sp>
          <p:nvSpPr>
            <p:cNvPr id="757" name="Shape 757"/>
            <p:cNvSpPr/>
            <p:nvPr/>
          </p:nvSpPr>
          <p:spPr>
            <a:xfrm>
              <a:off x="6667732" y="1662113"/>
              <a:ext cx="128676" cy="3027226"/>
            </a:xfrm>
            <a:prstGeom prst="rect">
              <a:avLst/>
            </a:prstGeom>
            <a:solidFill>
              <a:srgbClr val="181818"/>
            </a:solidFill>
            <a:ln>
              <a:noFill/>
            </a:ln>
          </p:spPr>
          <p:txBody>
            <a:bodyPr lIns="91412" tIns="45694" rIns="91412" bIns="45694" anchor="ctr" anchorCtr="0">
              <a:noAutofit/>
            </a:bodyPr>
            <a:lstStyle/>
            <a:p>
              <a:pPr algn="ctr" defTabSz="932563">
                <a:buClr>
                  <a:srgbClr val="FFFFFF"/>
                </a:buClr>
                <a:defRPr/>
              </a:pPr>
              <a:endParaRPr sz="1903">
                <a:solidFill>
                  <a:srgbClr val="FFFFFF"/>
                </a:solidFill>
                <a:latin typeface="Quattrocento Sans"/>
                <a:ea typeface="Quattrocento Sans"/>
                <a:cs typeface="Quattrocento Sans"/>
                <a:sym typeface="Quattrocento Sans"/>
              </a:endParaRPr>
            </a:p>
          </p:txBody>
        </p:sp>
        <p:sp>
          <p:nvSpPr>
            <p:cNvPr id="758" name="Shape 758"/>
            <p:cNvSpPr/>
            <p:nvPr/>
          </p:nvSpPr>
          <p:spPr>
            <a:xfrm>
              <a:off x="5925855" y="4723123"/>
              <a:ext cx="2894293" cy="1066572"/>
            </a:xfrm>
            <a:prstGeom prst="rect">
              <a:avLst/>
            </a:prstGeom>
            <a:solidFill>
              <a:srgbClr val="F77D21"/>
            </a:solidFill>
            <a:ln>
              <a:noFill/>
            </a:ln>
          </p:spPr>
          <p:txBody>
            <a:bodyPr lIns="91412" tIns="45694" rIns="91412" bIns="45694" anchor="ctr" anchorCtr="0">
              <a:noAutofit/>
            </a:bodyPr>
            <a:lstStyle/>
            <a:p>
              <a:pPr algn="ctr" defTabSz="932563">
                <a:buClr>
                  <a:srgbClr val="FFFFFF"/>
                </a:buClr>
                <a:defRPr/>
              </a:pPr>
              <a:endParaRPr sz="1903">
                <a:solidFill>
                  <a:srgbClr val="FFFFFF"/>
                </a:solidFill>
                <a:latin typeface="Quattrocento Sans"/>
                <a:ea typeface="Quattrocento Sans"/>
                <a:cs typeface="Quattrocento Sans"/>
                <a:sym typeface="Quattrocento Sans"/>
              </a:endParaRPr>
            </a:p>
          </p:txBody>
        </p:sp>
        <p:sp>
          <p:nvSpPr>
            <p:cNvPr id="759" name="Shape 759"/>
            <p:cNvSpPr/>
            <p:nvPr/>
          </p:nvSpPr>
          <p:spPr>
            <a:xfrm>
              <a:off x="4646271" y="4738042"/>
              <a:ext cx="1243347" cy="1002775"/>
            </a:xfrm>
            <a:prstGeom prst="rect">
              <a:avLst/>
            </a:prstGeom>
            <a:solidFill>
              <a:srgbClr val="D8D8D8"/>
            </a:solidFill>
            <a:ln>
              <a:noFill/>
            </a:ln>
          </p:spPr>
          <p:txBody>
            <a:bodyPr lIns="91412" tIns="45694" rIns="91412" bIns="45694" anchor="ctr" anchorCtr="0">
              <a:noAutofit/>
            </a:bodyPr>
            <a:lstStyle/>
            <a:p>
              <a:pPr algn="ctr" defTabSz="932563">
                <a:buClr>
                  <a:srgbClr val="FFFFFF"/>
                </a:buClr>
                <a:defRPr/>
              </a:pPr>
              <a:endParaRPr sz="1903">
                <a:solidFill>
                  <a:srgbClr val="FFFFFF"/>
                </a:solidFill>
                <a:latin typeface="Quattrocento Sans"/>
                <a:ea typeface="Quattrocento Sans"/>
                <a:cs typeface="Quattrocento Sans"/>
                <a:sym typeface="Quattrocento Sans"/>
              </a:endParaRPr>
            </a:p>
          </p:txBody>
        </p:sp>
        <p:sp>
          <p:nvSpPr>
            <p:cNvPr id="760" name="Shape 760"/>
            <p:cNvSpPr/>
            <p:nvPr/>
          </p:nvSpPr>
          <p:spPr>
            <a:xfrm>
              <a:off x="4630635" y="4698205"/>
              <a:ext cx="1254851" cy="1091490"/>
            </a:xfrm>
            <a:prstGeom prst="rect">
              <a:avLst/>
            </a:prstGeom>
            <a:noFill/>
            <a:ln w="95250" cap="sq" cmpd="sng">
              <a:solidFill>
                <a:srgbClr val="000000"/>
              </a:solidFill>
              <a:prstDash val="solid"/>
              <a:miter/>
              <a:headEnd type="none" w="med" len="med"/>
              <a:tailEnd type="none" w="med" len="med"/>
            </a:ln>
          </p:spPr>
          <p:txBody>
            <a:bodyPr lIns="91412" tIns="45694" rIns="91412" bIns="45694" anchor="ctr" anchorCtr="0">
              <a:noAutofit/>
            </a:bodyPr>
            <a:lstStyle/>
            <a:p>
              <a:pPr algn="ctr" defTabSz="932563">
                <a:buClr>
                  <a:srgbClr val="FFFFFF"/>
                </a:buClr>
                <a:defRPr/>
              </a:pPr>
              <a:endParaRPr sz="1903">
                <a:solidFill>
                  <a:srgbClr val="FFFFFF"/>
                </a:solidFill>
                <a:latin typeface="Quattrocento Sans"/>
                <a:ea typeface="Quattrocento Sans"/>
                <a:cs typeface="Quattrocento Sans"/>
                <a:sym typeface="Quattrocento Sans"/>
              </a:endParaRPr>
            </a:p>
          </p:txBody>
        </p:sp>
        <p:grpSp>
          <p:nvGrpSpPr>
            <p:cNvPr id="761" name="Shape 761"/>
            <p:cNvGrpSpPr/>
            <p:nvPr/>
          </p:nvGrpSpPr>
          <p:grpSpPr>
            <a:xfrm>
              <a:off x="4847217" y="4913421"/>
              <a:ext cx="470164" cy="827689"/>
              <a:chOff x="4847217" y="4913421"/>
              <a:chExt cx="470164" cy="827689"/>
            </a:xfrm>
          </p:grpSpPr>
          <p:sp>
            <p:nvSpPr>
              <p:cNvPr id="762" name="Shape 762"/>
              <p:cNvSpPr/>
              <p:nvPr/>
            </p:nvSpPr>
            <p:spPr>
              <a:xfrm>
                <a:off x="4847217" y="5668896"/>
                <a:ext cx="470164" cy="72215"/>
              </a:xfrm>
              <a:prstGeom prst="rect">
                <a:avLst/>
              </a:prstGeom>
              <a:solidFill>
                <a:srgbClr val="B5B5B5"/>
              </a:solidFill>
              <a:ln>
                <a:noFill/>
              </a:ln>
            </p:spPr>
            <p:txBody>
              <a:bodyPr lIns="91412" tIns="45694" rIns="91412" bIns="45694" anchor="ctr" anchorCtr="0">
                <a:noAutofit/>
              </a:bodyPr>
              <a:lstStyle/>
              <a:p>
                <a:pPr algn="ctr" defTabSz="932563">
                  <a:buClr>
                    <a:srgbClr val="FFFFFF"/>
                  </a:buClr>
                  <a:defRPr/>
                </a:pPr>
                <a:endParaRPr sz="1903">
                  <a:solidFill>
                    <a:srgbClr val="FFFFFF"/>
                  </a:solidFill>
                  <a:latin typeface="Quattrocento Sans"/>
                  <a:ea typeface="Quattrocento Sans"/>
                  <a:cs typeface="Quattrocento Sans"/>
                  <a:sym typeface="Quattrocento Sans"/>
                </a:endParaRPr>
              </a:p>
            </p:txBody>
          </p:sp>
          <p:sp>
            <p:nvSpPr>
              <p:cNvPr id="763" name="Shape 763"/>
              <p:cNvSpPr/>
              <p:nvPr/>
            </p:nvSpPr>
            <p:spPr>
              <a:xfrm>
                <a:off x="4887587" y="4913421"/>
                <a:ext cx="379796" cy="758647"/>
              </a:xfrm>
              <a:custGeom>
                <a:avLst/>
                <a:gdLst/>
                <a:ahLst/>
                <a:cxnLst/>
                <a:rect l="0" t="0" r="0" b="0"/>
                <a:pathLst>
                  <a:path w="120000" h="120000" extrusionOk="0">
                    <a:moveTo>
                      <a:pt x="59609" y="0"/>
                    </a:moveTo>
                    <a:cubicBezTo>
                      <a:pt x="88415" y="0"/>
                      <a:pt x="112449" y="4537"/>
                      <a:pt x="118007" y="10569"/>
                    </a:cubicBezTo>
                    <a:lnTo>
                      <a:pt x="118732" y="12165"/>
                    </a:lnTo>
                    <a:lnTo>
                      <a:pt x="120000" y="12165"/>
                    </a:lnTo>
                    <a:lnTo>
                      <a:pt x="120000" y="120000"/>
                    </a:lnTo>
                    <a:lnTo>
                      <a:pt x="0" y="120000"/>
                    </a:lnTo>
                    <a:lnTo>
                      <a:pt x="0" y="13236"/>
                    </a:lnTo>
                    <a:lnTo>
                      <a:pt x="0" y="12165"/>
                    </a:lnTo>
                    <a:lnTo>
                      <a:pt x="486" y="12165"/>
                    </a:lnTo>
                    <a:lnTo>
                      <a:pt x="1211" y="10569"/>
                    </a:lnTo>
                    <a:cubicBezTo>
                      <a:pt x="6769" y="4537"/>
                      <a:pt x="30803" y="0"/>
                      <a:pt x="59609" y="0"/>
                    </a:cubicBezTo>
                    <a:close/>
                  </a:path>
                </a:pathLst>
              </a:custGeom>
              <a:solidFill>
                <a:srgbClr val="797979"/>
              </a:solidFill>
              <a:ln>
                <a:noFill/>
              </a:ln>
            </p:spPr>
            <p:txBody>
              <a:bodyPr lIns="91412" tIns="45694" rIns="91412" bIns="45694" anchor="ctr" anchorCtr="0">
                <a:noAutofit/>
              </a:bodyPr>
              <a:lstStyle/>
              <a:p>
                <a:pPr algn="ctr" defTabSz="932563">
                  <a:buClr>
                    <a:srgbClr val="FFFFFF"/>
                  </a:buClr>
                  <a:defRPr/>
                </a:pPr>
                <a:endParaRPr sz="1903">
                  <a:solidFill>
                    <a:srgbClr val="FFFFFF"/>
                  </a:solidFill>
                  <a:latin typeface="Quattrocento Sans"/>
                  <a:ea typeface="Quattrocento Sans"/>
                  <a:cs typeface="Quattrocento Sans"/>
                  <a:sym typeface="Quattrocento Sans"/>
                </a:endParaRPr>
              </a:p>
            </p:txBody>
          </p:sp>
          <p:sp>
            <p:nvSpPr>
              <p:cNvPr id="764" name="Shape 764"/>
              <p:cNvSpPr/>
              <p:nvPr/>
            </p:nvSpPr>
            <p:spPr>
              <a:xfrm>
                <a:off x="5032773" y="5472294"/>
                <a:ext cx="97946" cy="137529"/>
              </a:xfrm>
              <a:prstGeom prst="rect">
                <a:avLst/>
              </a:prstGeom>
              <a:solidFill>
                <a:srgbClr val="3C3C3C"/>
              </a:solidFill>
              <a:ln>
                <a:noFill/>
              </a:ln>
            </p:spPr>
            <p:txBody>
              <a:bodyPr lIns="91412" tIns="45694" rIns="91412" bIns="45694" anchor="ctr" anchorCtr="0">
                <a:noAutofit/>
              </a:bodyPr>
              <a:lstStyle/>
              <a:p>
                <a:pPr algn="ctr" defTabSz="932563">
                  <a:buClr>
                    <a:srgbClr val="FFFFFF"/>
                  </a:buClr>
                  <a:defRPr/>
                </a:pPr>
                <a:endParaRPr sz="1903">
                  <a:solidFill>
                    <a:srgbClr val="FFFFFF"/>
                  </a:solidFill>
                  <a:latin typeface="Quattrocento Sans"/>
                  <a:ea typeface="Quattrocento Sans"/>
                  <a:cs typeface="Quattrocento Sans"/>
                  <a:sym typeface="Quattrocento Sans"/>
                </a:endParaRPr>
              </a:p>
            </p:txBody>
          </p:sp>
        </p:grpSp>
        <p:grpSp>
          <p:nvGrpSpPr>
            <p:cNvPr id="765" name="Shape 765"/>
            <p:cNvGrpSpPr/>
            <p:nvPr/>
          </p:nvGrpSpPr>
          <p:grpSpPr>
            <a:xfrm>
              <a:off x="7292078" y="5059210"/>
              <a:ext cx="927073" cy="681606"/>
              <a:chOff x="6079192" y="5059210"/>
              <a:chExt cx="927073" cy="681606"/>
            </a:xfrm>
          </p:grpSpPr>
          <p:sp>
            <p:nvSpPr>
              <p:cNvPr id="766" name="Shape 766"/>
              <p:cNvSpPr/>
              <p:nvPr/>
            </p:nvSpPr>
            <p:spPr>
              <a:xfrm>
                <a:off x="6079192" y="5059210"/>
                <a:ext cx="927073" cy="681606"/>
              </a:xfrm>
              <a:prstGeom prst="rect">
                <a:avLst/>
              </a:prstGeom>
              <a:solidFill>
                <a:srgbClr val="BFEEFF"/>
              </a:solidFill>
              <a:ln w="57150" cap="flat" cmpd="sng">
                <a:solidFill>
                  <a:schemeClr val="accent2"/>
                </a:solidFill>
                <a:prstDash val="solid"/>
                <a:miter/>
                <a:headEnd type="none" w="med" len="med"/>
                <a:tailEnd type="none" w="med" len="med"/>
              </a:ln>
            </p:spPr>
            <p:txBody>
              <a:bodyPr lIns="91412" tIns="45694" rIns="91412" bIns="45694" anchor="ctr" anchorCtr="0">
                <a:noAutofit/>
              </a:bodyPr>
              <a:lstStyle/>
              <a:p>
                <a:pPr algn="ctr" defTabSz="932563">
                  <a:buClr>
                    <a:srgbClr val="FFFFFF"/>
                  </a:buClr>
                  <a:defRPr/>
                </a:pPr>
                <a:endParaRPr sz="1903">
                  <a:solidFill>
                    <a:srgbClr val="FFFFFF"/>
                  </a:solidFill>
                  <a:latin typeface="Quattrocento Sans"/>
                  <a:ea typeface="Quattrocento Sans"/>
                  <a:cs typeface="Quattrocento Sans"/>
                  <a:sym typeface="Quattrocento Sans"/>
                </a:endParaRPr>
              </a:p>
            </p:txBody>
          </p:sp>
          <p:cxnSp>
            <p:nvCxnSpPr>
              <p:cNvPr id="767" name="Shape 767"/>
              <p:cNvCxnSpPr>
                <a:stCxn id="766" idx="0"/>
                <a:endCxn id="766" idx="2"/>
              </p:cNvCxnSpPr>
              <p:nvPr/>
            </p:nvCxnSpPr>
            <p:spPr>
              <a:xfrm>
                <a:off x="6542729" y="5059210"/>
                <a:ext cx="0" cy="681600"/>
              </a:xfrm>
              <a:prstGeom prst="straightConnector1">
                <a:avLst/>
              </a:prstGeom>
              <a:solidFill>
                <a:srgbClr val="BFEEFF"/>
              </a:solidFill>
              <a:ln w="38100" cap="flat" cmpd="sng">
                <a:solidFill>
                  <a:schemeClr val="accent2"/>
                </a:solidFill>
                <a:prstDash val="solid"/>
                <a:miter/>
                <a:headEnd type="none" w="med" len="med"/>
                <a:tailEnd type="none" w="med" len="med"/>
              </a:ln>
            </p:spPr>
          </p:cxnSp>
          <p:cxnSp>
            <p:nvCxnSpPr>
              <p:cNvPr id="768" name="Shape 768"/>
              <p:cNvCxnSpPr/>
              <p:nvPr/>
            </p:nvCxnSpPr>
            <p:spPr>
              <a:xfrm>
                <a:off x="6608321" y="5407025"/>
                <a:ext cx="73959" cy="0"/>
              </a:xfrm>
              <a:prstGeom prst="straightConnector1">
                <a:avLst/>
              </a:prstGeom>
              <a:solidFill>
                <a:srgbClr val="BFEEFF"/>
              </a:solidFill>
              <a:ln w="38100" cap="flat" cmpd="sng">
                <a:solidFill>
                  <a:schemeClr val="accent2"/>
                </a:solidFill>
                <a:prstDash val="solid"/>
                <a:miter/>
                <a:headEnd type="none" w="med" len="med"/>
                <a:tailEnd type="none" w="med" len="med"/>
              </a:ln>
            </p:spPr>
          </p:cxnSp>
          <p:cxnSp>
            <p:nvCxnSpPr>
              <p:cNvPr id="769" name="Shape 769"/>
              <p:cNvCxnSpPr/>
              <p:nvPr/>
            </p:nvCxnSpPr>
            <p:spPr>
              <a:xfrm>
                <a:off x="6400501" y="5407025"/>
                <a:ext cx="73959" cy="0"/>
              </a:xfrm>
              <a:prstGeom prst="straightConnector1">
                <a:avLst/>
              </a:prstGeom>
              <a:solidFill>
                <a:srgbClr val="BFEEFF"/>
              </a:solidFill>
              <a:ln w="38100" cap="flat" cmpd="sng">
                <a:solidFill>
                  <a:schemeClr val="accent2"/>
                </a:solidFill>
                <a:prstDash val="solid"/>
                <a:miter/>
                <a:headEnd type="none" w="med" len="med"/>
                <a:tailEnd type="none" w="med" len="med"/>
              </a:ln>
            </p:spPr>
          </p:cxnSp>
        </p:grpSp>
        <p:grpSp>
          <p:nvGrpSpPr>
            <p:cNvPr id="770" name="Shape 770"/>
            <p:cNvGrpSpPr/>
            <p:nvPr/>
          </p:nvGrpSpPr>
          <p:grpSpPr>
            <a:xfrm>
              <a:off x="8120253" y="5289549"/>
              <a:ext cx="279109" cy="473167"/>
              <a:chOff x="8120253" y="5111758"/>
              <a:chExt cx="383984" cy="650958"/>
            </a:xfrm>
          </p:grpSpPr>
          <p:sp>
            <p:nvSpPr>
              <p:cNvPr id="771" name="Shape 771"/>
              <p:cNvSpPr/>
              <p:nvPr/>
            </p:nvSpPr>
            <p:spPr>
              <a:xfrm>
                <a:off x="8120253" y="5111758"/>
                <a:ext cx="383984" cy="383984"/>
              </a:xfrm>
              <a:prstGeom prst="ellipse">
                <a:avLst/>
              </a:prstGeom>
              <a:solidFill>
                <a:srgbClr val="97C21B"/>
              </a:solidFill>
              <a:ln>
                <a:noFill/>
              </a:ln>
            </p:spPr>
            <p:txBody>
              <a:bodyPr lIns="91412" tIns="45694" rIns="91412" bIns="45694" anchor="ctr" anchorCtr="0">
                <a:noAutofit/>
              </a:bodyPr>
              <a:lstStyle/>
              <a:p>
                <a:pPr algn="ctr" defTabSz="932563">
                  <a:buClr>
                    <a:srgbClr val="FFFFFF"/>
                  </a:buClr>
                  <a:defRPr/>
                </a:pPr>
                <a:endParaRPr sz="1903">
                  <a:solidFill>
                    <a:srgbClr val="FFFFFF"/>
                  </a:solidFill>
                  <a:latin typeface="Quattrocento Sans"/>
                  <a:ea typeface="Quattrocento Sans"/>
                  <a:cs typeface="Quattrocento Sans"/>
                  <a:sym typeface="Quattrocento Sans"/>
                </a:endParaRPr>
              </a:p>
            </p:txBody>
          </p:sp>
          <p:sp>
            <p:nvSpPr>
              <p:cNvPr id="772" name="Shape 772"/>
              <p:cNvSpPr/>
              <p:nvPr/>
            </p:nvSpPr>
            <p:spPr>
              <a:xfrm rot="10800000">
                <a:off x="8153136" y="5439899"/>
                <a:ext cx="318385" cy="322818"/>
              </a:xfrm>
              <a:prstGeom prst="trapezoid">
                <a:avLst>
                  <a:gd name="adj" fmla="val 25000"/>
                </a:avLst>
              </a:prstGeom>
              <a:solidFill>
                <a:srgbClr val="3C3C3C"/>
              </a:solidFill>
              <a:ln>
                <a:noFill/>
              </a:ln>
            </p:spPr>
            <p:txBody>
              <a:bodyPr lIns="91412" tIns="45694" rIns="91412" bIns="45694" anchor="ctr" anchorCtr="0">
                <a:noAutofit/>
              </a:bodyPr>
              <a:lstStyle/>
              <a:p>
                <a:pPr algn="ctr" defTabSz="932563">
                  <a:buClr>
                    <a:srgbClr val="FFFFFF"/>
                  </a:buClr>
                  <a:defRPr/>
                </a:pPr>
                <a:endParaRPr sz="1903">
                  <a:solidFill>
                    <a:srgbClr val="FFFFFF"/>
                  </a:solidFill>
                  <a:latin typeface="Quattrocento Sans"/>
                  <a:ea typeface="Quattrocento Sans"/>
                  <a:cs typeface="Quattrocento Sans"/>
                  <a:sym typeface="Quattrocento Sans"/>
                </a:endParaRPr>
              </a:p>
            </p:txBody>
          </p:sp>
        </p:grpSp>
        <p:sp>
          <p:nvSpPr>
            <p:cNvPr id="773" name="Shape 773"/>
            <p:cNvSpPr/>
            <p:nvPr/>
          </p:nvSpPr>
          <p:spPr>
            <a:xfrm>
              <a:off x="5887705" y="4698205"/>
              <a:ext cx="2941528" cy="1091490"/>
            </a:xfrm>
            <a:prstGeom prst="rect">
              <a:avLst/>
            </a:prstGeom>
            <a:noFill/>
            <a:ln w="95250" cap="sq" cmpd="sng">
              <a:solidFill>
                <a:srgbClr val="000000"/>
              </a:solidFill>
              <a:prstDash val="solid"/>
              <a:miter/>
              <a:headEnd type="none" w="med" len="med"/>
              <a:tailEnd type="none" w="med" len="med"/>
            </a:ln>
          </p:spPr>
          <p:txBody>
            <a:bodyPr lIns="91412" tIns="45694" rIns="91412" bIns="45694" anchor="ctr" anchorCtr="0">
              <a:noAutofit/>
            </a:bodyPr>
            <a:lstStyle/>
            <a:p>
              <a:pPr algn="ctr" defTabSz="932563">
                <a:buClr>
                  <a:srgbClr val="FFFFFF"/>
                </a:buClr>
                <a:defRPr/>
              </a:pPr>
              <a:endParaRPr sz="1903">
                <a:solidFill>
                  <a:srgbClr val="FFFFFF"/>
                </a:solidFill>
                <a:latin typeface="Quattrocento Sans"/>
                <a:ea typeface="Quattrocento Sans"/>
                <a:cs typeface="Quattrocento Sans"/>
                <a:sym typeface="Quattrocento Sans"/>
              </a:endParaRPr>
            </a:p>
          </p:txBody>
        </p:sp>
        <p:pic>
          <p:nvPicPr>
            <p:cNvPr id="774" name="Shape 774"/>
            <p:cNvPicPr preferRelativeResize="0"/>
            <p:nvPr/>
          </p:nvPicPr>
          <p:blipFill rotWithShape="1">
            <a:blip r:embed="rId3">
              <a:alphaModFix/>
            </a:blip>
            <a:srcRect/>
            <a:stretch/>
          </p:blipFill>
          <p:spPr>
            <a:xfrm>
              <a:off x="6532105" y="5163673"/>
              <a:ext cx="286666" cy="581113"/>
            </a:xfrm>
            <a:prstGeom prst="rect">
              <a:avLst/>
            </a:prstGeom>
            <a:noFill/>
            <a:ln>
              <a:noFill/>
            </a:ln>
          </p:spPr>
        </p:pic>
        <p:cxnSp>
          <p:nvCxnSpPr>
            <p:cNvPr id="775" name="Shape 775"/>
            <p:cNvCxnSpPr/>
            <p:nvPr/>
          </p:nvCxnSpPr>
          <p:spPr>
            <a:xfrm>
              <a:off x="6594104" y="6396137"/>
              <a:ext cx="0" cy="0"/>
            </a:xfrm>
            <a:prstGeom prst="straightConnector1">
              <a:avLst/>
            </a:prstGeom>
            <a:noFill/>
            <a:ln w="9525" cap="flat" cmpd="sng">
              <a:solidFill>
                <a:srgbClr val="008CBF"/>
              </a:solidFill>
              <a:prstDash val="solid"/>
              <a:round/>
              <a:headEnd type="none" w="med" len="med"/>
              <a:tailEnd type="none" w="med" len="med"/>
            </a:ln>
          </p:spPr>
        </p:cxnSp>
        <p:sp>
          <p:nvSpPr>
            <p:cNvPr id="776" name="Shape 776"/>
            <p:cNvSpPr/>
            <p:nvPr/>
          </p:nvSpPr>
          <p:spPr>
            <a:xfrm>
              <a:off x="5606242" y="4990585"/>
              <a:ext cx="231193" cy="751531"/>
            </a:xfrm>
            <a:prstGeom prst="rect">
              <a:avLst/>
            </a:prstGeom>
            <a:solidFill>
              <a:srgbClr val="B5B5B5"/>
            </a:solidFill>
            <a:ln>
              <a:noFill/>
            </a:ln>
          </p:spPr>
          <p:txBody>
            <a:bodyPr lIns="91412" tIns="45694" rIns="91412" bIns="45694" anchor="ctr" anchorCtr="0">
              <a:noAutofit/>
            </a:bodyPr>
            <a:lstStyle/>
            <a:p>
              <a:pPr algn="ctr" defTabSz="932563">
                <a:buClr>
                  <a:srgbClr val="FFFFFF"/>
                </a:buClr>
                <a:defRPr/>
              </a:pPr>
              <a:endParaRPr sz="1903">
                <a:solidFill>
                  <a:srgbClr val="FFFFFF"/>
                </a:solidFill>
                <a:latin typeface="Quattrocento Sans"/>
                <a:ea typeface="Quattrocento Sans"/>
                <a:cs typeface="Quattrocento Sans"/>
                <a:sym typeface="Quattrocento Sans"/>
              </a:endParaRPr>
            </a:p>
          </p:txBody>
        </p:sp>
        <p:sp>
          <p:nvSpPr>
            <p:cNvPr id="777" name="Shape 777"/>
            <p:cNvSpPr/>
            <p:nvPr/>
          </p:nvSpPr>
          <p:spPr>
            <a:xfrm>
              <a:off x="5483053" y="5303796"/>
              <a:ext cx="353737" cy="438319"/>
            </a:xfrm>
            <a:prstGeom prst="rect">
              <a:avLst/>
            </a:prstGeom>
            <a:solidFill>
              <a:srgbClr val="B5B5B5"/>
            </a:solidFill>
            <a:ln>
              <a:noFill/>
            </a:ln>
          </p:spPr>
          <p:txBody>
            <a:bodyPr lIns="91412" tIns="45694" rIns="91412" bIns="45694" anchor="ctr" anchorCtr="0">
              <a:noAutofit/>
            </a:bodyPr>
            <a:lstStyle/>
            <a:p>
              <a:pPr algn="ctr" defTabSz="932563">
                <a:buClr>
                  <a:srgbClr val="FFFFFF"/>
                </a:buClr>
                <a:defRPr/>
              </a:pPr>
              <a:endParaRPr sz="1903">
                <a:solidFill>
                  <a:srgbClr val="FFFFFF"/>
                </a:solidFill>
                <a:latin typeface="Quattrocento Sans"/>
                <a:ea typeface="Quattrocento Sans"/>
                <a:cs typeface="Quattrocento Sans"/>
                <a:sym typeface="Quattrocento Sans"/>
              </a:endParaRPr>
            </a:p>
          </p:txBody>
        </p:sp>
        <p:sp>
          <p:nvSpPr>
            <p:cNvPr id="778" name="Shape 778"/>
            <p:cNvSpPr/>
            <p:nvPr/>
          </p:nvSpPr>
          <p:spPr>
            <a:xfrm>
              <a:off x="4663905" y="3959342"/>
              <a:ext cx="423555" cy="699164"/>
            </a:xfrm>
            <a:prstGeom prst="rect">
              <a:avLst/>
            </a:prstGeom>
            <a:solidFill>
              <a:srgbClr val="F77D21"/>
            </a:solidFill>
            <a:ln>
              <a:noFill/>
            </a:ln>
          </p:spPr>
          <p:txBody>
            <a:bodyPr lIns="91412" tIns="45694" rIns="91412" bIns="45694" anchor="ctr" anchorCtr="0">
              <a:noAutofit/>
            </a:bodyPr>
            <a:lstStyle/>
            <a:p>
              <a:pPr algn="ctr" defTabSz="932563">
                <a:buClr>
                  <a:srgbClr val="FFFFFF"/>
                </a:buClr>
                <a:defRPr/>
              </a:pPr>
              <a:endParaRPr sz="1903">
                <a:solidFill>
                  <a:srgbClr val="FFFFFF"/>
                </a:solidFill>
                <a:latin typeface="Quattrocento Sans"/>
                <a:ea typeface="Quattrocento Sans"/>
                <a:cs typeface="Quattrocento Sans"/>
                <a:sym typeface="Quattrocento Sans"/>
              </a:endParaRPr>
            </a:p>
          </p:txBody>
        </p:sp>
        <p:sp>
          <p:nvSpPr>
            <p:cNvPr id="779" name="Shape 779"/>
            <p:cNvSpPr/>
            <p:nvPr/>
          </p:nvSpPr>
          <p:spPr>
            <a:xfrm>
              <a:off x="4663905" y="3191391"/>
              <a:ext cx="1955092" cy="727787"/>
            </a:xfrm>
            <a:prstGeom prst="rect">
              <a:avLst/>
            </a:prstGeom>
            <a:solidFill>
              <a:srgbClr val="97C21B"/>
            </a:solidFill>
            <a:ln>
              <a:noFill/>
            </a:ln>
          </p:spPr>
          <p:txBody>
            <a:bodyPr lIns="91412" tIns="45694" rIns="91412" bIns="45694" anchor="ctr" anchorCtr="0">
              <a:noAutofit/>
            </a:bodyPr>
            <a:lstStyle/>
            <a:p>
              <a:pPr algn="ctr" defTabSz="932563">
                <a:buClr>
                  <a:srgbClr val="FFFFFF"/>
                </a:buClr>
                <a:defRPr/>
              </a:pPr>
              <a:endParaRPr sz="1903">
                <a:solidFill>
                  <a:srgbClr val="FFFFFF"/>
                </a:solidFill>
                <a:latin typeface="Quattrocento Sans"/>
                <a:ea typeface="Quattrocento Sans"/>
                <a:cs typeface="Quattrocento Sans"/>
                <a:sym typeface="Quattrocento Sans"/>
              </a:endParaRPr>
            </a:p>
          </p:txBody>
        </p:sp>
        <p:sp>
          <p:nvSpPr>
            <p:cNvPr id="780" name="Shape 780"/>
            <p:cNvSpPr/>
            <p:nvPr/>
          </p:nvSpPr>
          <p:spPr>
            <a:xfrm>
              <a:off x="5913826" y="3963407"/>
              <a:ext cx="705170" cy="691223"/>
            </a:xfrm>
            <a:prstGeom prst="rect">
              <a:avLst/>
            </a:prstGeom>
            <a:solidFill>
              <a:srgbClr val="4DCFE7"/>
            </a:solidFill>
            <a:ln>
              <a:noFill/>
            </a:ln>
          </p:spPr>
          <p:txBody>
            <a:bodyPr lIns="91412" tIns="45694" rIns="91412" bIns="45694" anchor="ctr" anchorCtr="0">
              <a:noAutofit/>
            </a:bodyPr>
            <a:lstStyle/>
            <a:p>
              <a:pPr algn="ctr" defTabSz="932563">
                <a:buClr>
                  <a:srgbClr val="FFFFFF"/>
                </a:buClr>
                <a:defRPr/>
              </a:pPr>
              <a:endParaRPr sz="1903">
                <a:solidFill>
                  <a:srgbClr val="FFFFFF"/>
                </a:solidFill>
                <a:latin typeface="Quattrocento Sans"/>
                <a:ea typeface="Quattrocento Sans"/>
                <a:cs typeface="Quattrocento Sans"/>
                <a:sym typeface="Quattrocento Sans"/>
              </a:endParaRPr>
            </a:p>
          </p:txBody>
        </p:sp>
        <p:sp>
          <p:nvSpPr>
            <p:cNvPr id="781" name="Shape 781"/>
            <p:cNvSpPr/>
            <p:nvPr/>
          </p:nvSpPr>
          <p:spPr>
            <a:xfrm>
              <a:off x="5951483" y="4405353"/>
              <a:ext cx="366805" cy="172506"/>
            </a:xfrm>
            <a:prstGeom prst="roundRect">
              <a:avLst>
                <a:gd name="adj" fmla="val 32457"/>
              </a:avLst>
            </a:prstGeom>
            <a:solidFill>
              <a:srgbClr val="F5F1F0"/>
            </a:solidFill>
            <a:ln>
              <a:noFill/>
            </a:ln>
          </p:spPr>
          <p:txBody>
            <a:bodyPr lIns="91412" tIns="45694" rIns="91412" bIns="45694" anchor="ctr" anchorCtr="0">
              <a:noAutofit/>
            </a:bodyPr>
            <a:lstStyle/>
            <a:p>
              <a:pPr algn="ctr" defTabSz="932563">
                <a:buClr>
                  <a:srgbClr val="FFFFFF"/>
                </a:buClr>
                <a:defRPr/>
              </a:pPr>
              <a:endParaRPr sz="1903">
                <a:solidFill>
                  <a:srgbClr val="FFFFFF"/>
                </a:solidFill>
                <a:latin typeface="Quattrocento Sans"/>
                <a:ea typeface="Quattrocento Sans"/>
                <a:cs typeface="Quattrocento Sans"/>
                <a:sym typeface="Quattrocento Sans"/>
              </a:endParaRPr>
            </a:p>
          </p:txBody>
        </p:sp>
        <p:sp>
          <p:nvSpPr>
            <p:cNvPr id="782" name="Shape 782"/>
            <p:cNvSpPr/>
            <p:nvPr/>
          </p:nvSpPr>
          <p:spPr>
            <a:xfrm>
              <a:off x="5976905" y="4573121"/>
              <a:ext cx="301432" cy="82707"/>
            </a:xfrm>
            <a:prstGeom prst="rect">
              <a:avLst/>
            </a:prstGeom>
            <a:solidFill>
              <a:srgbClr val="E6E5E3"/>
            </a:solidFill>
            <a:ln>
              <a:noFill/>
            </a:ln>
          </p:spPr>
          <p:txBody>
            <a:bodyPr lIns="91412" tIns="45694" rIns="91412" bIns="45694" anchor="ctr" anchorCtr="0">
              <a:noAutofit/>
            </a:bodyPr>
            <a:lstStyle/>
            <a:p>
              <a:pPr algn="ctr" defTabSz="932563">
                <a:buClr>
                  <a:srgbClr val="FFFFFF"/>
                </a:buClr>
                <a:defRPr/>
              </a:pPr>
              <a:endParaRPr sz="1903">
                <a:solidFill>
                  <a:srgbClr val="FFFFFF"/>
                </a:solidFill>
                <a:latin typeface="Quattrocento Sans"/>
                <a:ea typeface="Quattrocento Sans"/>
                <a:cs typeface="Quattrocento Sans"/>
                <a:sym typeface="Quattrocento Sans"/>
              </a:endParaRPr>
            </a:p>
          </p:txBody>
        </p:sp>
        <p:sp>
          <p:nvSpPr>
            <p:cNvPr id="783" name="Shape 783"/>
            <p:cNvSpPr/>
            <p:nvPr/>
          </p:nvSpPr>
          <p:spPr>
            <a:xfrm>
              <a:off x="5887705" y="4490882"/>
              <a:ext cx="126122" cy="164947"/>
            </a:xfrm>
            <a:custGeom>
              <a:avLst/>
              <a:gdLst/>
              <a:ahLst/>
              <a:cxnLst/>
              <a:rect l="0" t="0" r="0" b="0"/>
              <a:pathLst>
                <a:path w="120000" h="120000" extrusionOk="0">
                  <a:moveTo>
                    <a:pt x="60000" y="0"/>
                  </a:moveTo>
                  <a:cubicBezTo>
                    <a:pt x="84852" y="0"/>
                    <a:pt x="106176" y="11553"/>
                    <a:pt x="115285" y="28019"/>
                  </a:cubicBezTo>
                  <a:lnTo>
                    <a:pt x="119093" y="42443"/>
                  </a:lnTo>
                  <a:lnTo>
                    <a:pt x="119999" y="42443"/>
                  </a:lnTo>
                  <a:lnTo>
                    <a:pt x="119999" y="45874"/>
                  </a:lnTo>
                  <a:lnTo>
                    <a:pt x="120000" y="45877"/>
                  </a:lnTo>
                  <a:cubicBezTo>
                    <a:pt x="120000" y="45972"/>
                    <a:pt x="119999" y="46068"/>
                    <a:pt x="119999" y="46164"/>
                  </a:cubicBezTo>
                  <a:lnTo>
                    <a:pt x="119999" y="120000"/>
                  </a:lnTo>
                  <a:lnTo>
                    <a:pt x="0" y="120000"/>
                  </a:lnTo>
                  <a:lnTo>
                    <a:pt x="0" y="46163"/>
                  </a:lnTo>
                  <a:lnTo>
                    <a:pt x="0" y="45877"/>
                  </a:lnTo>
                  <a:lnTo>
                    <a:pt x="0" y="42443"/>
                  </a:lnTo>
                  <a:lnTo>
                    <a:pt x="906" y="42443"/>
                  </a:lnTo>
                  <a:lnTo>
                    <a:pt x="4715" y="28019"/>
                  </a:lnTo>
                  <a:cubicBezTo>
                    <a:pt x="13823" y="11553"/>
                    <a:pt x="35147" y="0"/>
                    <a:pt x="60000" y="0"/>
                  </a:cubicBezTo>
                  <a:close/>
                </a:path>
              </a:pathLst>
            </a:custGeom>
            <a:solidFill>
              <a:srgbClr val="E1DDDC"/>
            </a:solidFill>
            <a:ln>
              <a:noFill/>
            </a:ln>
          </p:spPr>
          <p:txBody>
            <a:bodyPr lIns="91412" tIns="45694" rIns="91412" bIns="45694" anchor="ctr" anchorCtr="0">
              <a:noAutofit/>
            </a:bodyPr>
            <a:lstStyle/>
            <a:p>
              <a:pPr algn="ctr" defTabSz="932563">
                <a:buClr>
                  <a:srgbClr val="FFFFFF"/>
                </a:buClr>
                <a:defRPr/>
              </a:pPr>
              <a:endParaRPr sz="1903">
                <a:solidFill>
                  <a:srgbClr val="FFFFFF"/>
                </a:solidFill>
                <a:latin typeface="Quattrocento Sans"/>
                <a:ea typeface="Quattrocento Sans"/>
                <a:cs typeface="Quattrocento Sans"/>
                <a:sym typeface="Quattrocento Sans"/>
              </a:endParaRPr>
            </a:p>
          </p:txBody>
        </p:sp>
        <p:sp>
          <p:nvSpPr>
            <p:cNvPr id="784" name="Shape 784"/>
            <p:cNvSpPr/>
            <p:nvPr/>
          </p:nvSpPr>
          <p:spPr>
            <a:xfrm>
              <a:off x="6241798" y="4490882"/>
              <a:ext cx="126122" cy="164947"/>
            </a:xfrm>
            <a:custGeom>
              <a:avLst/>
              <a:gdLst/>
              <a:ahLst/>
              <a:cxnLst/>
              <a:rect l="0" t="0" r="0" b="0"/>
              <a:pathLst>
                <a:path w="120000" h="120000" extrusionOk="0">
                  <a:moveTo>
                    <a:pt x="60000" y="0"/>
                  </a:moveTo>
                  <a:cubicBezTo>
                    <a:pt x="84852" y="0"/>
                    <a:pt x="106176" y="11553"/>
                    <a:pt x="115285" y="28019"/>
                  </a:cubicBezTo>
                  <a:lnTo>
                    <a:pt x="119093" y="42443"/>
                  </a:lnTo>
                  <a:lnTo>
                    <a:pt x="119999" y="42443"/>
                  </a:lnTo>
                  <a:lnTo>
                    <a:pt x="119999" y="45874"/>
                  </a:lnTo>
                  <a:lnTo>
                    <a:pt x="120000" y="45877"/>
                  </a:lnTo>
                  <a:cubicBezTo>
                    <a:pt x="120000" y="45972"/>
                    <a:pt x="119999" y="46068"/>
                    <a:pt x="119999" y="46164"/>
                  </a:cubicBezTo>
                  <a:lnTo>
                    <a:pt x="119999" y="120000"/>
                  </a:lnTo>
                  <a:lnTo>
                    <a:pt x="0" y="120000"/>
                  </a:lnTo>
                  <a:lnTo>
                    <a:pt x="0" y="46163"/>
                  </a:lnTo>
                  <a:lnTo>
                    <a:pt x="0" y="45877"/>
                  </a:lnTo>
                  <a:lnTo>
                    <a:pt x="0" y="42443"/>
                  </a:lnTo>
                  <a:lnTo>
                    <a:pt x="906" y="42443"/>
                  </a:lnTo>
                  <a:lnTo>
                    <a:pt x="4715" y="28019"/>
                  </a:lnTo>
                  <a:cubicBezTo>
                    <a:pt x="13823" y="11553"/>
                    <a:pt x="35147" y="0"/>
                    <a:pt x="60000" y="0"/>
                  </a:cubicBezTo>
                  <a:close/>
                </a:path>
              </a:pathLst>
            </a:custGeom>
            <a:solidFill>
              <a:srgbClr val="E1DDDC"/>
            </a:solidFill>
            <a:ln>
              <a:noFill/>
            </a:ln>
          </p:spPr>
          <p:txBody>
            <a:bodyPr lIns="91412" tIns="45694" rIns="91412" bIns="45694" anchor="ctr" anchorCtr="0">
              <a:noAutofit/>
            </a:bodyPr>
            <a:lstStyle/>
            <a:p>
              <a:pPr algn="ctr" defTabSz="932563">
                <a:buClr>
                  <a:srgbClr val="FFFFFF"/>
                </a:buClr>
                <a:defRPr/>
              </a:pPr>
              <a:endParaRPr sz="1903">
                <a:solidFill>
                  <a:srgbClr val="FFFFFF"/>
                </a:solidFill>
                <a:latin typeface="Quattrocento Sans"/>
                <a:ea typeface="Quattrocento Sans"/>
                <a:cs typeface="Quattrocento Sans"/>
                <a:sym typeface="Quattrocento Sans"/>
              </a:endParaRPr>
            </a:p>
          </p:txBody>
        </p:sp>
        <p:sp>
          <p:nvSpPr>
            <p:cNvPr id="785" name="Shape 785"/>
            <p:cNvSpPr/>
            <p:nvPr/>
          </p:nvSpPr>
          <p:spPr>
            <a:xfrm>
              <a:off x="6392737" y="4536998"/>
              <a:ext cx="156640" cy="118831"/>
            </a:xfrm>
            <a:prstGeom prst="rect">
              <a:avLst/>
            </a:prstGeom>
            <a:solidFill>
              <a:srgbClr val="E5B283"/>
            </a:solidFill>
            <a:ln>
              <a:noFill/>
            </a:ln>
          </p:spPr>
          <p:txBody>
            <a:bodyPr lIns="91412" tIns="45694" rIns="91412" bIns="45694" anchor="ctr" anchorCtr="0">
              <a:noAutofit/>
            </a:bodyPr>
            <a:lstStyle/>
            <a:p>
              <a:pPr algn="ctr" defTabSz="932563">
                <a:buClr>
                  <a:srgbClr val="FFFFFF"/>
                </a:buClr>
                <a:defRPr/>
              </a:pPr>
              <a:endParaRPr sz="1903">
                <a:solidFill>
                  <a:srgbClr val="FFFFFF"/>
                </a:solidFill>
                <a:latin typeface="Quattrocento Sans"/>
                <a:ea typeface="Quattrocento Sans"/>
                <a:cs typeface="Quattrocento Sans"/>
                <a:sym typeface="Quattrocento Sans"/>
              </a:endParaRPr>
            </a:p>
          </p:txBody>
        </p:sp>
        <p:grpSp>
          <p:nvGrpSpPr>
            <p:cNvPr id="786" name="Shape 786"/>
            <p:cNvGrpSpPr/>
            <p:nvPr/>
          </p:nvGrpSpPr>
          <p:grpSpPr>
            <a:xfrm>
              <a:off x="6403400" y="4405352"/>
              <a:ext cx="139600" cy="133970"/>
              <a:chOff x="7948903" y="2829961"/>
              <a:chExt cx="183066" cy="191771"/>
            </a:xfrm>
          </p:grpSpPr>
          <p:sp>
            <p:nvSpPr>
              <p:cNvPr id="787" name="Shape 787"/>
              <p:cNvSpPr/>
              <p:nvPr/>
            </p:nvSpPr>
            <p:spPr>
              <a:xfrm>
                <a:off x="7948903" y="2933566"/>
                <a:ext cx="167453" cy="45718"/>
              </a:xfrm>
              <a:prstGeom prst="rect">
                <a:avLst/>
              </a:prstGeom>
              <a:solidFill>
                <a:srgbClr val="FF5C5F"/>
              </a:solidFill>
              <a:ln>
                <a:noFill/>
              </a:ln>
            </p:spPr>
            <p:txBody>
              <a:bodyPr lIns="91412" tIns="45694" rIns="91412" bIns="45694" anchor="ctr" anchorCtr="0">
                <a:noAutofit/>
              </a:bodyPr>
              <a:lstStyle/>
              <a:p>
                <a:pPr algn="ctr" defTabSz="932563">
                  <a:buClr>
                    <a:srgbClr val="FFFFFF"/>
                  </a:buClr>
                  <a:defRPr/>
                </a:pPr>
                <a:endParaRPr sz="1903">
                  <a:solidFill>
                    <a:srgbClr val="FFFFFF"/>
                  </a:solidFill>
                  <a:latin typeface="Quattrocento Sans"/>
                  <a:ea typeface="Quattrocento Sans"/>
                  <a:cs typeface="Quattrocento Sans"/>
                  <a:sym typeface="Quattrocento Sans"/>
                </a:endParaRPr>
              </a:p>
            </p:txBody>
          </p:sp>
          <p:sp>
            <p:nvSpPr>
              <p:cNvPr id="788" name="Shape 788"/>
              <p:cNvSpPr/>
              <p:nvPr/>
            </p:nvSpPr>
            <p:spPr>
              <a:xfrm>
                <a:off x="7975097" y="2971826"/>
                <a:ext cx="153549" cy="49906"/>
              </a:xfrm>
              <a:prstGeom prst="rect">
                <a:avLst/>
              </a:prstGeom>
              <a:solidFill>
                <a:srgbClr val="DD5059"/>
              </a:solidFill>
              <a:ln>
                <a:noFill/>
              </a:ln>
            </p:spPr>
            <p:txBody>
              <a:bodyPr lIns="91412" tIns="45694" rIns="91412" bIns="45694" anchor="ctr" anchorCtr="0">
                <a:noAutofit/>
              </a:bodyPr>
              <a:lstStyle/>
              <a:p>
                <a:pPr algn="ctr" defTabSz="932563">
                  <a:buClr>
                    <a:srgbClr val="FFFFFF"/>
                  </a:buClr>
                  <a:defRPr/>
                </a:pPr>
                <a:endParaRPr sz="1903">
                  <a:solidFill>
                    <a:srgbClr val="FFFFFF"/>
                  </a:solidFill>
                  <a:latin typeface="Quattrocento Sans"/>
                  <a:ea typeface="Quattrocento Sans"/>
                  <a:cs typeface="Quattrocento Sans"/>
                  <a:sym typeface="Quattrocento Sans"/>
                </a:endParaRPr>
              </a:p>
            </p:txBody>
          </p:sp>
          <p:sp>
            <p:nvSpPr>
              <p:cNvPr id="789" name="Shape 789"/>
              <p:cNvSpPr/>
              <p:nvPr/>
            </p:nvSpPr>
            <p:spPr>
              <a:xfrm>
                <a:off x="7991767" y="2876550"/>
                <a:ext cx="140202" cy="60142"/>
              </a:xfrm>
              <a:prstGeom prst="rect">
                <a:avLst/>
              </a:prstGeom>
              <a:solidFill>
                <a:srgbClr val="FFB50C"/>
              </a:solidFill>
              <a:ln>
                <a:noFill/>
              </a:ln>
            </p:spPr>
            <p:txBody>
              <a:bodyPr lIns="91412" tIns="45694" rIns="91412" bIns="45694" anchor="ctr" anchorCtr="0">
                <a:noAutofit/>
              </a:bodyPr>
              <a:lstStyle/>
              <a:p>
                <a:pPr algn="ctr" defTabSz="932563">
                  <a:buClr>
                    <a:srgbClr val="FFFFFF"/>
                  </a:buClr>
                  <a:defRPr/>
                </a:pPr>
                <a:endParaRPr sz="1903">
                  <a:solidFill>
                    <a:srgbClr val="FFFFFF"/>
                  </a:solidFill>
                  <a:latin typeface="Quattrocento Sans"/>
                  <a:ea typeface="Quattrocento Sans"/>
                  <a:cs typeface="Quattrocento Sans"/>
                  <a:sym typeface="Quattrocento Sans"/>
                </a:endParaRPr>
              </a:p>
            </p:txBody>
          </p:sp>
          <p:sp>
            <p:nvSpPr>
              <p:cNvPr id="790" name="Shape 790"/>
              <p:cNvSpPr/>
              <p:nvPr/>
            </p:nvSpPr>
            <p:spPr>
              <a:xfrm>
                <a:off x="7959103" y="2829961"/>
                <a:ext cx="140202" cy="45718"/>
              </a:xfrm>
              <a:prstGeom prst="rect">
                <a:avLst/>
              </a:prstGeom>
              <a:solidFill>
                <a:srgbClr val="FFCF25"/>
              </a:solidFill>
              <a:ln>
                <a:noFill/>
              </a:ln>
            </p:spPr>
            <p:txBody>
              <a:bodyPr lIns="91412" tIns="45694" rIns="91412" bIns="45694" anchor="ctr" anchorCtr="0">
                <a:noAutofit/>
              </a:bodyPr>
              <a:lstStyle/>
              <a:p>
                <a:pPr algn="ctr" defTabSz="932563">
                  <a:buClr>
                    <a:srgbClr val="FFFFFF"/>
                  </a:buClr>
                  <a:defRPr/>
                </a:pPr>
                <a:endParaRPr sz="1903">
                  <a:solidFill>
                    <a:srgbClr val="FFFFFF"/>
                  </a:solidFill>
                  <a:latin typeface="Quattrocento Sans"/>
                  <a:ea typeface="Quattrocento Sans"/>
                  <a:cs typeface="Quattrocento Sans"/>
                  <a:sym typeface="Quattrocento Sans"/>
                </a:endParaRPr>
              </a:p>
            </p:txBody>
          </p:sp>
        </p:grpSp>
        <p:cxnSp>
          <p:nvCxnSpPr>
            <p:cNvPr id="791" name="Shape 791"/>
            <p:cNvCxnSpPr/>
            <p:nvPr/>
          </p:nvCxnSpPr>
          <p:spPr>
            <a:xfrm>
              <a:off x="6439262" y="3711692"/>
              <a:ext cx="0" cy="90793"/>
            </a:xfrm>
            <a:prstGeom prst="straightConnector1">
              <a:avLst/>
            </a:prstGeom>
            <a:noFill/>
            <a:ln w="38100" cap="flat" cmpd="sng">
              <a:solidFill>
                <a:srgbClr val="D8D8D8"/>
              </a:solidFill>
              <a:prstDash val="solid"/>
              <a:round/>
              <a:headEnd type="none" w="med" len="med"/>
              <a:tailEnd type="none" w="med" len="med"/>
            </a:ln>
          </p:spPr>
        </p:cxnSp>
        <p:sp>
          <p:nvSpPr>
            <p:cNvPr id="792" name="Shape 792"/>
            <p:cNvSpPr/>
            <p:nvPr/>
          </p:nvSpPr>
          <p:spPr>
            <a:xfrm>
              <a:off x="6355955" y="3589991"/>
              <a:ext cx="163206" cy="121094"/>
            </a:xfrm>
            <a:prstGeom prst="trapezoid">
              <a:avLst>
                <a:gd name="adj" fmla="val 30999"/>
              </a:avLst>
            </a:prstGeom>
            <a:solidFill>
              <a:srgbClr val="FFCF25"/>
            </a:solidFill>
            <a:ln>
              <a:noFill/>
            </a:ln>
          </p:spPr>
          <p:txBody>
            <a:bodyPr lIns="91412" tIns="45694" rIns="91412" bIns="45694" anchor="ctr" anchorCtr="0">
              <a:noAutofit/>
            </a:bodyPr>
            <a:lstStyle/>
            <a:p>
              <a:pPr algn="ctr" defTabSz="932563">
                <a:buClr>
                  <a:srgbClr val="FFFFFF"/>
                </a:buClr>
                <a:defRPr/>
              </a:pPr>
              <a:endParaRPr sz="1903">
                <a:solidFill>
                  <a:srgbClr val="FFFFFF"/>
                </a:solidFill>
                <a:latin typeface="Quattrocento Sans"/>
                <a:ea typeface="Quattrocento Sans"/>
                <a:cs typeface="Quattrocento Sans"/>
                <a:sym typeface="Quattrocento Sans"/>
              </a:endParaRPr>
            </a:p>
          </p:txBody>
        </p:sp>
        <p:sp>
          <p:nvSpPr>
            <p:cNvPr id="793" name="Shape 793"/>
            <p:cNvSpPr/>
            <p:nvPr/>
          </p:nvSpPr>
          <p:spPr>
            <a:xfrm>
              <a:off x="6027900" y="4066871"/>
              <a:ext cx="203377" cy="132559"/>
            </a:xfrm>
            <a:prstGeom prst="rect">
              <a:avLst/>
            </a:prstGeom>
            <a:solidFill>
              <a:srgbClr val="FFDBA7"/>
            </a:solidFill>
            <a:ln w="38100" cap="sq" cmpd="sng">
              <a:solidFill>
                <a:srgbClr val="E5B283"/>
              </a:solidFill>
              <a:prstDash val="solid"/>
              <a:miter/>
              <a:headEnd type="none" w="med" len="med"/>
              <a:tailEnd type="none" w="med" len="med"/>
            </a:ln>
          </p:spPr>
          <p:txBody>
            <a:bodyPr lIns="91412" tIns="45694" rIns="91412" bIns="45694" anchor="ctr" anchorCtr="0">
              <a:noAutofit/>
            </a:bodyPr>
            <a:lstStyle/>
            <a:p>
              <a:pPr algn="ctr" defTabSz="932563">
                <a:buClr>
                  <a:srgbClr val="FFFFFF"/>
                </a:buClr>
                <a:defRPr/>
              </a:pPr>
              <a:endParaRPr sz="1903">
                <a:solidFill>
                  <a:srgbClr val="FFFFFF"/>
                </a:solidFill>
                <a:latin typeface="Quattrocento Sans"/>
                <a:ea typeface="Quattrocento Sans"/>
                <a:cs typeface="Quattrocento Sans"/>
                <a:sym typeface="Quattrocento Sans"/>
              </a:endParaRPr>
            </a:p>
          </p:txBody>
        </p:sp>
        <p:pic>
          <p:nvPicPr>
            <p:cNvPr id="794" name="Shape 794"/>
            <p:cNvPicPr preferRelativeResize="0"/>
            <p:nvPr/>
          </p:nvPicPr>
          <p:blipFill rotWithShape="1">
            <a:blip r:embed="rId4">
              <a:alphaModFix/>
            </a:blip>
            <a:srcRect/>
            <a:stretch/>
          </p:blipFill>
          <p:spPr>
            <a:xfrm>
              <a:off x="6557975" y="4544926"/>
              <a:ext cx="34864" cy="58832"/>
            </a:xfrm>
            <a:prstGeom prst="rect">
              <a:avLst/>
            </a:prstGeom>
            <a:noFill/>
            <a:ln>
              <a:noFill/>
            </a:ln>
          </p:spPr>
        </p:pic>
        <p:cxnSp>
          <p:nvCxnSpPr>
            <p:cNvPr id="795" name="Shape 795"/>
            <p:cNvCxnSpPr/>
            <p:nvPr/>
          </p:nvCxnSpPr>
          <p:spPr>
            <a:xfrm rot="10800000">
              <a:off x="6398102" y="3789282"/>
              <a:ext cx="76759" cy="0"/>
            </a:xfrm>
            <a:prstGeom prst="straightConnector1">
              <a:avLst/>
            </a:prstGeom>
            <a:noFill/>
            <a:ln w="38100" cap="flat" cmpd="sng">
              <a:solidFill>
                <a:srgbClr val="797979"/>
              </a:solidFill>
              <a:prstDash val="solid"/>
              <a:round/>
              <a:headEnd type="none" w="med" len="med"/>
              <a:tailEnd type="none" w="med" len="med"/>
            </a:ln>
          </p:spPr>
        </p:cxnSp>
        <p:sp>
          <p:nvSpPr>
            <p:cNvPr id="796" name="Shape 796"/>
            <p:cNvSpPr/>
            <p:nvPr/>
          </p:nvSpPr>
          <p:spPr>
            <a:xfrm>
              <a:off x="6357753" y="3803455"/>
              <a:ext cx="156640" cy="78033"/>
            </a:xfrm>
            <a:prstGeom prst="rect">
              <a:avLst/>
            </a:prstGeom>
            <a:solidFill>
              <a:srgbClr val="E5B283"/>
            </a:solidFill>
            <a:ln>
              <a:noFill/>
            </a:ln>
          </p:spPr>
          <p:txBody>
            <a:bodyPr lIns="91412" tIns="45694" rIns="91412" bIns="45694" anchor="ctr" anchorCtr="0">
              <a:noAutofit/>
            </a:bodyPr>
            <a:lstStyle/>
            <a:p>
              <a:pPr algn="ctr" defTabSz="932563">
                <a:buClr>
                  <a:srgbClr val="FFFFFF"/>
                </a:buClr>
                <a:defRPr/>
              </a:pPr>
              <a:endParaRPr sz="1903">
                <a:solidFill>
                  <a:srgbClr val="FFFFFF"/>
                </a:solidFill>
                <a:latin typeface="Quattrocento Sans"/>
                <a:ea typeface="Quattrocento Sans"/>
                <a:cs typeface="Quattrocento Sans"/>
                <a:sym typeface="Quattrocento Sans"/>
              </a:endParaRPr>
            </a:p>
          </p:txBody>
        </p:sp>
        <p:grpSp>
          <p:nvGrpSpPr>
            <p:cNvPr id="797" name="Shape 797"/>
            <p:cNvGrpSpPr/>
            <p:nvPr/>
          </p:nvGrpSpPr>
          <p:grpSpPr>
            <a:xfrm>
              <a:off x="5754523" y="3537058"/>
              <a:ext cx="518135" cy="343018"/>
              <a:chOff x="7301299" y="1104407"/>
              <a:chExt cx="679460" cy="449819"/>
            </a:xfrm>
          </p:grpSpPr>
          <p:sp>
            <p:nvSpPr>
              <p:cNvPr id="798" name="Shape 798"/>
              <p:cNvSpPr/>
              <p:nvPr/>
            </p:nvSpPr>
            <p:spPr>
              <a:xfrm>
                <a:off x="7301299" y="1388269"/>
                <a:ext cx="679460" cy="165957"/>
              </a:xfrm>
              <a:prstGeom prst="rect">
                <a:avLst/>
              </a:prstGeom>
              <a:solidFill>
                <a:srgbClr val="E5B283"/>
              </a:solidFill>
              <a:ln>
                <a:noFill/>
              </a:ln>
            </p:spPr>
            <p:txBody>
              <a:bodyPr lIns="91412" tIns="45694" rIns="91412" bIns="45694" anchor="ctr" anchorCtr="0">
                <a:noAutofit/>
              </a:bodyPr>
              <a:lstStyle/>
              <a:p>
                <a:pPr algn="ctr" defTabSz="932563">
                  <a:buClr>
                    <a:srgbClr val="FFFFFF"/>
                  </a:buClr>
                  <a:defRPr/>
                </a:pPr>
                <a:endParaRPr sz="1903">
                  <a:solidFill>
                    <a:srgbClr val="FFFFFF"/>
                  </a:solidFill>
                  <a:latin typeface="Quattrocento Sans"/>
                  <a:ea typeface="Quattrocento Sans"/>
                  <a:cs typeface="Quattrocento Sans"/>
                  <a:sym typeface="Quattrocento Sans"/>
                </a:endParaRPr>
              </a:p>
            </p:txBody>
          </p:sp>
          <p:sp>
            <p:nvSpPr>
              <p:cNvPr id="799" name="Shape 799"/>
              <p:cNvSpPr/>
              <p:nvPr/>
            </p:nvSpPr>
            <p:spPr>
              <a:xfrm>
                <a:off x="7301299" y="1338262"/>
                <a:ext cx="679460" cy="51925"/>
              </a:xfrm>
              <a:prstGeom prst="rect">
                <a:avLst/>
              </a:prstGeom>
              <a:solidFill>
                <a:srgbClr val="EEEE81"/>
              </a:solidFill>
              <a:ln>
                <a:noFill/>
              </a:ln>
            </p:spPr>
            <p:txBody>
              <a:bodyPr lIns="91412" tIns="45694" rIns="91412" bIns="45694" anchor="ctr" anchorCtr="0">
                <a:noAutofit/>
              </a:bodyPr>
              <a:lstStyle/>
              <a:p>
                <a:pPr algn="ctr" defTabSz="932563">
                  <a:buClr>
                    <a:srgbClr val="FFFFFF"/>
                  </a:buClr>
                  <a:defRPr/>
                </a:pPr>
                <a:endParaRPr sz="1903">
                  <a:solidFill>
                    <a:srgbClr val="FFFFFF"/>
                  </a:solidFill>
                  <a:latin typeface="Quattrocento Sans"/>
                  <a:ea typeface="Quattrocento Sans"/>
                  <a:cs typeface="Quattrocento Sans"/>
                  <a:sym typeface="Quattrocento Sans"/>
                </a:endParaRPr>
              </a:p>
            </p:txBody>
          </p:sp>
          <p:sp>
            <p:nvSpPr>
              <p:cNvPr id="800" name="Shape 800"/>
              <p:cNvSpPr/>
              <p:nvPr/>
            </p:nvSpPr>
            <p:spPr>
              <a:xfrm>
                <a:off x="7301299" y="1216066"/>
                <a:ext cx="679460" cy="122193"/>
              </a:xfrm>
              <a:prstGeom prst="rect">
                <a:avLst/>
              </a:prstGeom>
              <a:solidFill>
                <a:srgbClr val="FFDBA7"/>
              </a:solidFill>
              <a:ln>
                <a:noFill/>
              </a:ln>
            </p:spPr>
            <p:txBody>
              <a:bodyPr lIns="91412" tIns="45694" rIns="91412" bIns="45694" anchor="ctr" anchorCtr="0">
                <a:noAutofit/>
              </a:bodyPr>
              <a:lstStyle/>
              <a:p>
                <a:pPr algn="ctr" defTabSz="932563">
                  <a:buClr>
                    <a:srgbClr val="FFFFFF"/>
                  </a:buClr>
                  <a:defRPr/>
                </a:pPr>
                <a:endParaRPr sz="1903">
                  <a:solidFill>
                    <a:srgbClr val="FFFFFF"/>
                  </a:solidFill>
                  <a:latin typeface="Quattrocento Sans"/>
                  <a:ea typeface="Quattrocento Sans"/>
                  <a:cs typeface="Quattrocento Sans"/>
                  <a:sym typeface="Quattrocento Sans"/>
                </a:endParaRPr>
              </a:p>
            </p:txBody>
          </p:sp>
          <p:sp>
            <p:nvSpPr>
              <p:cNvPr id="801" name="Shape 801"/>
              <p:cNvSpPr/>
              <p:nvPr/>
            </p:nvSpPr>
            <p:spPr>
              <a:xfrm>
                <a:off x="7301300" y="1104407"/>
                <a:ext cx="679460" cy="111656"/>
              </a:xfrm>
              <a:prstGeom prst="triangle">
                <a:avLst>
                  <a:gd name="adj" fmla="val 50000"/>
                </a:avLst>
              </a:prstGeom>
              <a:solidFill>
                <a:srgbClr val="FFDBA7"/>
              </a:solidFill>
              <a:ln>
                <a:noFill/>
              </a:ln>
            </p:spPr>
            <p:txBody>
              <a:bodyPr lIns="91412" tIns="45694" rIns="91412" bIns="45694" anchor="ctr" anchorCtr="0">
                <a:noAutofit/>
              </a:bodyPr>
              <a:lstStyle/>
              <a:p>
                <a:pPr algn="ctr" defTabSz="932563">
                  <a:buClr>
                    <a:srgbClr val="FFFFFF"/>
                  </a:buClr>
                  <a:defRPr/>
                </a:pPr>
                <a:endParaRPr sz="1903">
                  <a:solidFill>
                    <a:srgbClr val="FFFFFF"/>
                  </a:solidFill>
                  <a:latin typeface="Quattrocento Sans"/>
                  <a:ea typeface="Quattrocento Sans"/>
                  <a:cs typeface="Quattrocento Sans"/>
                  <a:sym typeface="Quattrocento Sans"/>
                </a:endParaRPr>
              </a:p>
            </p:txBody>
          </p:sp>
          <p:sp>
            <p:nvSpPr>
              <p:cNvPr id="802" name="Shape 802"/>
              <p:cNvSpPr/>
              <p:nvPr/>
            </p:nvSpPr>
            <p:spPr>
              <a:xfrm>
                <a:off x="7351118" y="1285379"/>
                <a:ext cx="255784" cy="52881"/>
              </a:xfrm>
              <a:prstGeom prst="rect">
                <a:avLst/>
              </a:prstGeom>
              <a:solidFill>
                <a:srgbClr val="FFFFFF"/>
              </a:solidFill>
              <a:ln>
                <a:noFill/>
              </a:ln>
            </p:spPr>
            <p:txBody>
              <a:bodyPr lIns="91412" tIns="45694" rIns="91412" bIns="45694" anchor="ctr" anchorCtr="0">
                <a:noAutofit/>
              </a:bodyPr>
              <a:lstStyle/>
              <a:p>
                <a:pPr algn="ctr" defTabSz="932563">
                  <a:buClr>
                    <a:srgbClr val="FFFFFF"/>
                  </a:buClr>
                  <a:defRPr/>
                </a:pPr>
                <a:endParaRPr sz="1903">
                  <a:solidFill>
                    <a:srgbClr val="FFFFFF"/>
                  </a:solidFill>
                  <a:latin typeface="Quattrocento Sans"/>
                  <a:ea typeface="Quattrocento Sans"/>
                  <a:cs typeface="Quattrocento Sans"/>
                  <a:sym typeface="Quattrocento Sans"/>
                </a:endParaRPr>
              </a:p>
            </p:txBody>
          </p:sp>
          <p:sp>
            <p:nvSpPr>
              <p:cNvPr id="803" name="Shape 803"/>
              <p:cNvSpPr/>
              <p:nvPr/>
            </p:nvSpPr>
            <p:spPr>
              <a:xfrm>
                <a:off x="7665939" y="1285379"/>
                <a:ext cx="255784" cy="52881"/>
              </a:xfrm>
              <a:prstGeom prst="rect">
                <a:avLst/>
              </a:prstGeom>
              <a:solidFill>
                <a:srgbClr val="FFFFFF"/>
              </a:solidFill>
              <a:ln>
                <a:noFill/>
              </a:ln>
            </p:spPr>
            <p:txBody>
              <a:bodyPr lIns="91412" tIns="45694" rIns="91412" bIns="45694" anchor="ctr" anchorCtr="0">
                <a:noAutofit/>
              </a:bodyPr>
              <a:lstStyle/>
              <a:p>
                <a:pPr algn="ctr" defTabSz="932563">
                  <a:buClr>
                    <a:srgbClr val="FFFFFF"/>
                  </a:buClr>
                  <a:defRPr/>
                </a:pPr>
                <a:endParaRPr sz="1903">
                  <a:solidFill>
                    <a:srgbClr val="FFFFFF"/>
                  </a:solidFill>
                  <a:latin typeface="Quattrocento Sans"/>
                  <a:ea typeface="Quattrocento Sans"/>
                  <a:cs typeface="Quattrocento Sans"/>
                  <a:sym typeface="Quattrocento Sans"/>
                </a:endParaRPr>
              </a:p>
            </p:txBody>
          </p:sp>
          <p:sp>
            <p:nvSpPr>
              <p:cNvPr id="804" name="Shape 804"/>
              <p:cNvSpPr/>
              <p:nvPr/>
            </p:nvSpPr>
            <p:spPr>
              <a:xfrm>
                <a:off x="7597372" y="1172070"/>
                <a:ext cx="87311" cy="87311"/>
              </a:xfrm>
              <a:prstGeom prst="ellipse">
                <a:avLst/>
              </a:prstGeom>
              <a:solidFill>
                <a:srgbClr val="E5B283"/>
              </a:solidFill>
              <a:ln>
                <a:noFill/>
              </a:ln>
            </p:spPr>
            <p:txBody>
              <a:bodyPr lIns="91412" tIns="45694" rIns="91412" bIns="45694" anchor="ctr" anchorCtr="0">
                <a:noAutofit/>
              </a:bodyPr>
              <a:lstStyle/>
              <a:p>
                <a:pPr algn="ctr" defTabSz="932563">
                  <a:buClr>
                    <a:srgbClr val="FFFFFF"/>
                  </a:buClr>
                  <a:defRPr/>
                </a:pPr>
                <a:endParaRPr sz="1903">
                  <a:solidFill>
                    <a:srgbClr val="FFFFFF"/>
                  </a:solidFill>
                  <a:latin typeface="Quattrocento Sans"/>
                  <a:ea typeface="Quattrocento Sans"/>
                  <a:cs typeface="Quattrocento Sans"/>
                  <a:sym typeface="Quattrocento Sans"/>
                </a:endParaRPr>
              </a:p>
            </p:txBody>
          </p:sp>
        </p:grpSp>
        <p:pic>
          <p:nvPicPr>
            <p:cNvPr id="805" name="Shape 805"/>
            <p:cNvPicPr preferRelativeResize="0"/>
            <p:nvPr/>
          </p:nvPicPr>
          <p:blipFill rotWithShape="1">
            <a:blip r:embed="rId4">
              <a:alphaModFix/>
            </a:blip>
            <a:srcRect/>
            <a:stretch/>
          </p:blipFill>
          <p:spPr>
            <a:xfrm>
              <a:off x="6540416" y="3807771"/>
              <a:ext cx="34864" cy="58832"/>
            </a:xfrm>
            <a:prstGeom prst="rect">
              <a:avLst/>
            </a:prstGeom>
            <a:noFill/>
            <a:ln>
              <a:noFill/>
            </a:ln>
          </p:spPr>
        </p:pic>
        <p:grpSp>
          <p:nvGrpSpPr>
            <p:cNvPr id="806" name="Shape 806"/>
            <p:cNvGrpSpPr/>
            <p:nvPr/>
          </p:nvGrpSpPr>
          <p:grpSpPr>
            <a:xfrm>
              <a:off x="5498444" y="3656350"/>
              <a:ext cx="164521" cy="129708"/>
              <a:chOff x="6294003" y="694775"/>
              <a:chExt cx="215746" cy="170093"/>
            </a:xfrm>
          </p:grpSpPr>
          <p:sp>
            <p:nvSpPr>
              <p:cNvPr id="807" name="Shape 807"/>
              <p:cNvSpPr/>
              <p:nvPr/>
            </p:nvSpPr>
            <p:spPr>
              <a:xfrm>
                <a:off x="6294003" y="819150"/>
                <a:ext cx="215746" cy="45718"/>
              </a:xfrm>
              <a:prstGeom prst="rect">
                <a:avLst/>
              </a:prstGeom>
              <a:solidFill>
                <a:srgbClr val="5D625C"/>
              </a:solidFill>
              <a:ln>
                <a:noFill/>
              </a:ln>
            </p:spPr>
            <p:txBody>
              <a:bodyPr lIns="91412" tIns="45694" rIns="91412" bIns="45694" anchor="ctr" anchorCtr="0">
                <a:noAutofit/>
              </a:bodyPr>
              <a:lstStyle/>
              <a:p>
                <a:pPr algn="ctr" defTabSz="932563">
                  <a:buClr>
                    <a:srgbClr val="FFFFFF"/>
                  </a:buClr>
                  <a:defRPr/>
                </a:pPr>
                <a:endParaRPr sz="1903">
                  <a:solidFill>
                    <a:srgbClr val="FFFFFF"/>
                  </a:solidFill>
                  <a:latin typeface="Quattrocento Sans"/>
                  <a:ea typeface="Quattrocento Sans"/>
                  <a:cs typeface="Quattrocento Sans"/>
                  <a:sym typeface="Quattrocento Sans"/>
                </a:endParaRPr>
              </a:p>
            </p:txBody>
          </p:sp>
          <p:sp>
            <p:nvSpPr>
              <p:cNvPr id="808" name="Shape 808"/>
              <p:cNvSpPr/>
              <p:nvPr/>
            </p:nvSpPr>
            <p:spPr>
              <a:xfrm>
                <a:off x="6297260" y="694775"/>
                <a:ext cx="209234" cy="120910"/>
              </a:xfrm>
              <a:prstGeom prst="rect">
                <a:avLst/>
              </a:prstGeom>
              <a:solidFill>
                <a:srgbClr val="5D625C"/>
              </a:solidFill>
              <a:ln w="28575" cap="flat" cmpd="sng">
                <a:solidFill>
                  <a:srgbClr val="7B8688"/>
                </a:solidFill>
                <a:prstDash val="solid"/>
                <a:miter/>
                <a:headEnd type="none" w="med" len="med"/>
                <a:tailEnd type="none" w="med" len="med"/>
              </a:ln>
            </p:spPr>
            <p:txBody>
              <a:bodyPr lIns="91412" tIns="45694" rIns="91412" bIns="45694" anchor="ctr" anchorCtr="0">
                <a:noAutofit/>
              </a:bodyPr>
              <a:lstStyle/>
              <a:p>
                <a:pPr algn="ctr" defTabSz="932563">
                  <a:buClr>
                    <a:srgbClr val="FFFFFF"/>
                  </a:buClr>
                  <a:defRPr/>
                </a:pPr>
                <a:endParaRPr sz="1903">
                  <a:solidFill>
                    <a:srgbClr val="FFFFFF"/>
                  </a:solidFill>
                  <a:latin typeface="Quattrocento Sans"/>
                  <a:ea typeface="Quattrocento Sans"/>
                  <a:cs typeface="Quattrocento Sans"/>
                  <a:sym typeface="Quattrocento Sans"/>
                </a:endParaRPr>
              </a:p>
            </p:txBody>
          </p:sp>
        </p:grpSp>
        <p:sp>
          <p:nvSpPr>
            <p:cNvPr id="809" name="Shape 809"/>
            <p:cNvSpPr/>
            <p:nvPr/>
          </p:nvSpPr>
          <p:spPr>
            <a:xfrm>
              <a:off x="5434389" y="3784389"/>
              <a:ext cx="292633" cy="97100"/>
            </a:xfrm>
            <a:prstGeom prst="rect">
              <a:avLst/>
            </a:prstGeom>
            <a:solidFill>
              <a:srgbClr val="E5B283"/>
            </a:solidFill>
            <a:ln>
              <a:noFill/>
            </a:ln>
          </p:spPr>
          <p:txBody>
            <a:bodyPr lIns="91412" tIns="45694" rIns="91412" bIns="45694" anchor="ctr" anchorCtr="0">
              <a:noAutofit/>
            </a:bodyPr>
            <a:lstStyle/>
            <a:p>
              <a:pPr algn="ctr" defTabSz="932563">
                <a:buClr>
                  <a:srgbClr val="FFFFFF"/>
                </a:buClr>
                <a:defRPr/>
              </a:pPr>
              <a:endParaRPr sz="1903">
                <a:solidFill>
                  <a:srgbClr val="FFFFFF"/>
                </a:solidFill>
                <a:latin typeface="Quattrocento Sans"/>
                <a:ea typeface="Quattrocento Sans"/>
                <a:cs typeface="Quattrocento Sans"/>
                <a:sym typeface="Quattrocento Sans"/>
              </a:endParaRPr>
            </a:p>
          </p:txBody>
        </p:sp>
        <p:sp>
          <p:nvSpPr>
            <p:cNvPr id="810" name="Shape 810"/>
            <p:cNvSpPr/>
            <p:nvPr/>
          </p:nvSpPr>
          <p:spPr>
            <a:xfrm>
              <a:off x="5704437" y="3324117"/>
              <a:ext cx="141638" cy="141638"/>
            </a:xfrm>
            <a:prstGeom prst="ellipse">
              <a:avLst/>
            </a:prstGeom>
            <a:solidFill>
              <a:srgbClr val="D9D9D9"/>
            </a:solidFill>
            <a:ln w="25400" cap="flat" cmpd="sng">
              <a:solidFill>
                <a:srgbClr val="566F0F"/>
              </a:solidFill>
              <a:prstDash val="solid"/>
              <a:round/>
              <a:headEnd type="none" w="med" len="med"/>
              <a:tailEnd type="none" w="med" len="med"/>
            </a:ln>
          </p:spPr>
          <p:txBody>
            <a:bodyPr lIns="91412" tIns="45694" rIns="91412" bIns="45694" anchor="ctr" anchorCtr="0">
              <a:noAutofit/>
            </a:bodyPr>
            <a:lstStyle/>
            <a:p>
              <a:pPr algn="ctr" defTabSz="932563">
                <a:buClr>
                  <a:srgbClr val="FFFFFF"/>
                </a:buClr>
                <a:defRPr/>
              </a:pPr>
              <a:endParaRPr sz="1903">
                <a:solidFill>
                  <a:srgbClr val="FFFFFF"/>
                </a:solidFill>
                <a:latin typeface="Quattrocento Sans"/>
                <a:ea typeface="Quattrocento Sans"/>
                <a:cs typeface="Quattrocento Sans"/>
                <a:sym typeface="Quattrocento Sans"/>
              </a:endParaRPr>
            </a:p>
          </p:txBody>
        </p:sp>
        <p:sp>
          <p:nvSpPr>
            <p:cNvPr id="811" name="Shape 811"/>
            <p:cNvSpPr/>
            <p:nvPr/>
          </p:nvSpPr>
          <p:spPr>
            <a:xfrm>
              <a:off x="4679496" y="3234484"/>
              <a:ext cx="407965" cy="691223"/>
            </a:xfrm>
            <a:prstGeom prst="rect">
              <a:avLst/>
            </a:prstGeom>
            <a:solidFill>
              <a:srgbClr val="FF5C5F"/>
            </a:solidFill>
            <a:ln>
              <a:noFill/>
            </a:ln>
          </p:spPr>
          <p:txBody>
            <a:bodyPr lIns="91412" tIns="45694" rIns="91412" bIns="45694" anchor="ctr" anchorCtr="0">
              <a:noAutofit/>
            </a:bodyPr>
            <a:lstStyle/>
            <a:p>
              <a:pPr algn="ctr" defTabSz="932563">
                <a:buClr>
                  <a:srgbClr val="FFFFFF"/>
                </a:buClr>
                <a:defRPr/>
              </a:pPr>
              <a:endParaRPr sz="1903">
                <a:solidFill>
                  <a:srgbClr val="FFFFFF"/>
                </a:solidFill>
                <a:latin typeface="Quattrocento Sans"/>
                <a:ea typeface="Quattrocento Sans"/>
                <a:cs typeface="Quattrocento Sans"/>
                <a:sym typeface="Quattrocento Sans"/>
              </a:endParaRPr>
            </a:p>
          </p:txBody>
        </p:sp>
        <p:sp>
          <p:nvSpPr>
            <p:cNvPr id="812" name="Shape 812"/>
            <p:cNvSpPr/>
            <p:nvPr/>
          </p:nvSpPr>
          <p:spPr>
            <a:xfrm>
              <a:off x="4929839" y="3234484"/>
              <a:ext cx="78083" cy="691223"/>
            </a:xfrm>
            <a:prstGeom prst="rect">
              <a:avLst/>
            </a:prstGeom>
            <a:solidFill>
              <a:srgbClr val="FE9BB7"/>
            </a:solidFill>
            <a:ln>
              <a:noFill/>
            </a:ln>
          </p:spPr>
          <p:txBody>
            <a:bodyPr lIns="91412" tIns="45694" rIns="91412" bIns="45694" anchor="ctr" anchorCtr="0">
              <a:noAutofit/>
            </a:bodyPr>
            <a:lstStyle/>
            <a:p>
              <a:pPr algn="ctr" defTabSz="932563">
                <a:buClr>
                  <a:srgbClr val="FFFFFF"/>
                </a:buClr>
                <a:defRPr/>
              </a:pPr>
              <a:endParaRPr sz="1903">
                <a:solidFill>
                  <a:srgbClr val="FFFFFF"/>
                </a:solidFill>
                <a:latin typeface="Quattrocento Sans"/>
                <a:ea typeface="Quattrocento Sans"/>
                <a:cs typeface="Quattrocento Sans"/>
                <a:sym typeface="Quattrocento Sans"/>
              </a:endParaRPr>
            </a:p>
          </p:txBody>
        </p:sp>
        <p:sp>
          <p:nvSpPr>
            <p:cNvPr id="813" name="Shape 813"/>
            <p:cNvSpPr/>
            <p:nvPr/>
          </p:nvSpPr>
          <p:spPr>
            <a:xfrm>
              <a:off x="5088428" y="3234484"/>
              <a:ext cx="75520" cy="691223"/>
            </a:xfrm>
            <a:prstGeom prst="rect">
              <a:avLst/>
            </a:prstGeom>
            <a:solidFill>
              <a:srgbClr val="FE9BB7"/>
            </a:solidFill>
            <a:ln>
              <a:noFill/>
            </a:ln>
          </p:spPr>
          <p:txBody>
            <a:bodyPr lIns="91412" tIns="45694" rIns="91412" bIns="45694" anchor="ctr" anchorCtr="0">
              <a:noAutofit/>
            </a:bodyPr>
            <a:lstStyle/>
            <a:p>
              <a:pPr algn="ctr" defTabSz="932563">
                <a:buClr>
                  <a:srgbClr val="FFFFFF"/>
                </a:buClr>
                <a:defRPr/>
              </a:pPr>
              <a:endParaRPr sz="1903">
                <a:solidFill>
                  <a:srgbClr val="FFFFFF"/>
                </a:solidFill>
                <a:latin typeface="Quattrocento Sans"/>
                <a:ea typeface="Quattrocento Sans"/>
                <a:cs typeface="Quattrocento Sans"/>
                <a:sym typeface="Quattrocento Sans"/>
              </a:endParaRPr>
            </a:p>
          </p:txBody>
        </p:sp>
        <p:sp>
          <p:nvSpPr>
            <p:cNvPr id="814" name="Shape 814"/>
            <p:cNvSpPr/>
            <p:nvPr/>
          </p:nvSpPr>
          <p:spPr>
            <a:xfrm>
              <a:off x="5005657" y="3234484"/>
              <a:ext cx="83990" cy="691223"/>
            </a:xfrm>
            <a:prstGeom prst="rect">
              <a:avLst/>
            </a:prstGeom>
            <a:solidFill>
              <a:srgbClr val="F96F90"/>
            </a:solidFill>
            <a:ln>
              <a:noFill/>
            </a:ln>
          </p:spPr>
          <p:txBody>
            <a:bodyPr lIns="91412" tIns="45694" rIns="91412" bIns="45694" anchor="ctr" anchorCtr="0">
              <a:noAutofit/>
            </a:bodyPr>
            <a:lstStyle/>
            <a:p>
              <a:pPr algn="ctr" defTabSz="932563">
                <a:buClr>
                  <a:srgbClr val="FFFFFF"/>
                </a:buClr>
                <a:defRPr/>
              </a:pPr>
              <a:endParaRPr sz="1903">
                <a:solidFill>
                  <a:srgbClr val="FFFFFF"/>
                </a:solidFill>
                <a:latin typeface="Quattrocento Sans"/>
                <a:ea typeface="Quattrocento Sans"/>
                <a:cs typeface="Quattrocento Sans"/>
                <a:sym typeface="Quattrocento Sans"/>
              </a:endParaRPr>
            </a:p>
          </p:txBody>
        </p:sp>
        <p:sp>
          <p:nvSpPr>
            <p:cNvPr id="815" name="Shape 815"/>
            <p:cNvSpPr/>
            <p:nvPr/>
          </p:nvSpPr>
          <p:spPr>
            <a:xfrm>
              <a:off x="5025910" y="3667800"/>
              <a:ext cx="138267" cy="34864"/>
            </a:xfrm>
            <a:prstGeom prst="rect">
              <a:avLst/>
            </a:prstGeom>
            <a:solidFill>
              <a:srgbClr val="E8EAE7"/>
            </a:solidFill>
            <a:ln>
              <a:noFill/>
            </a:ln>
          </p:spPr>
          <p:txBody>
            <a:bodyPr lIns="91412" tIns="45694" rIns="91412" bIns="45694" anchor="ctr" anchorCtr="0">
              <a:noAutofit/>
            </a:bodyPr>
            <a:lstStyle/>
            <a:p>
              <a:pPr algn="ctr" defTabSz="932563">
                <a:buClr>
                  <a:srgbClr val="FFFFFF"/>
                </a:buClr>
                <a:defRPr/>
              </a:pPr>
              <a:endParaRPr sz="1903">
                <a:solidFill>
                  <a:srgbClr val="FFFFFF"/>
                </a:solidFill>
                <a:latin typeface="Quattrocento Sans"/>
                <a:ea typeface="Quattrocento Sans"/>
                <a:cs typeface="Quattrocento Sans"/>
                <a:sym typeface="Quattrocento Sans"/>
              </a:endParaRPr>
            </a:p>
          </p:txBody>
        </p:sp>
        <p:sp>
          <p:nvSpPr>
            <p:cNvPr id="816" name="Shape 816"/>
            <p:cNvSpPr/>
            <p:nvPr/>
          </p:nvSpPr>
          <p:spPr>
            <a:xfrm>
              <a:off x="5048714" y="3700773"/>
              <a:ext cx="115462" cy="74050"/>
            </a:xfrm>
            <a:prstGeom prst="rect">
              <a:avLst/>
            </a:prstGeom>
            <a:solidFill>
              <a:schemeClr val="lt1"/>
            </a:solidFill>
            <a:ln>
              <a:noFill/>
            </a:ln>
          </p:spPr>
          <p:txBody>
            <a:bodyPr lIns="91412" tIns="45694" rIns="91412" bIns="45694" anchor="ctr" anchorCtr="0">
              <a:noAutofit/>
            </a:bodyPr>
            <a:lstStyle/>
            <a:p>
              <a:pPr algn="ctr" defTabSz="932563">
                <a:buClr>
                  <a:srgbClr val="FFFFFF"/>
                </a:buClr>
                <a:defRPr/>
              </a:pPr>
              <a:endParaRPr sz="1903">
                <a:solidFill>
                  <a:srgbClr val="FFFFFF"/>
                </a:solidFill>
                <a:latin typeface="Quattrocento Sans"/>
                <a:ea typeface="Quattrocento Sans"/>
                <a:cs typeface="Quattrocento Sans"/>
                <a:sym typeface="Quattrocento Sans"/>
              </a:endParaRPr>
            </a:p>
          </p:txBody>
        </p:sp>
        <p:cxnSp>
          <p:nvCxnSpPr>
            <p:cNvPr id="817" name="Shape 817"/>
            <p:cNvCxnSpPr/>
            <p:nvPr/>
          </p:nvCxnSpPr>
          <p:spPr>
            <a:xfrm>
              <a:off x="5089882" y="3587753"/>
              <a:ext cx="74302" cy="0"/>
            </a:xfrm>
            <a:prstGeom prst="straightConnector1">
              <a:avLst/>
            </a:prstGeom>
            <a:noFill/>
            <a:ln w="38100" cap="flat" cmpd="sng">
              <a:solidFill>
                <a:srgbClr val="E8EAE7"/>
              </a:solidFill>
              <a:prstDash val="solid"/>
              <a:round/>
              <a:headEnd type="none" w="med" len="med"/>
              <a:tailEnd type="none" w="med" len="med"/>
            </a:ln>
          </p:spPr>
        </p:cxnSp>
        <p:cxnSp>
          <p:nvCxnSpPr>
            <p:cNvPr id="818" name="Shape 818"/>
            <p:cNvCxnSpPr/>
            <p:nvPr/>
          </p:nvCxnSpPr>
          <p:spPr>
            <a:xfrm flipH="1">
              <a:off x="5103877" y="3583687"/>
              <a:ext cx="1648" cy="38780"/>
            </a:xfrm>
            <a:prstGeom prst="straightConnector1">
              <a:avLst/>
            </a:prstGeom>
            <a:noFill/>
            <a:ln w="38100" cap="flat" cmpd="sng">
              <a:solidFill>
                <a:srgbClr val="E8EAE7"/>
              </a:solidFill>
              <a:prstDash val="solid"/>
              <a:round/>
              <a:headEnd type="none" w="med" len="med"/>
              <a:tailEnd type="none" w="med" len="med"/>
            </a:ln>
          </p:spPr>
        </p:cxnSp>
        <p:sp>
          <p:nvSpPr>
            <p:cNvPr id="819" name="Shape 819"/>
            <p:cNvSpPr/>
            <p:nvPr/>
          </p:nvSpPr>
          <p:spPr>
            <a:xfrm rot="-5400000">
              <a:off x="4634730" y="3612291"/>
              <a:ext cx="363109" cy="263725"/>
            </a:xfrm>
            <a:prstGeom prst="chord">
              <a:avLst>
                <a:gd name="adj1" fmla="val 5518619"/>
                <a:gd name="adj2" fmla="val 16199986"/>
              </a:avLst>
            </a:prstGeom>
            <a:solidFill>
              <a:srgbClr val="E8EAE7"/>
            </a:solidFill>
            <a:ln>
              <a:noFill/>
            </a:ln>
          </p:spPr>
          <p:txBody>
            <a:bodyPr lIns="91412" tIns="45694" rIns="91412" bIns="45694" anchor="ctr" anchorCtr="0">
              <a:noAutofit/>
            </a:bodyPr>
            <a:lstStyle/>
            <a:p>
              <a:pPr algn="ctr" defTabSz="932563">
                <a:buClr>
                  <a:srgbClr val="FFFFFF"/>
                </a:buClr>
                <a:defRPr/>
              </a:pPr>
              <a:endParaRPr sz="1903">
                <a:solidFill>
                  <a:srgbClr val="FFFFFF"/>
                </a:solidFill>
                <a:latin typeface="Quattrocento Sans"/>
                <a:ea typeface="Quattrocento Sans"/>
                <a:cs typeface="Quattrocento Sans"/>
                <a:sym typeface="Quattrocento Sans"/>
              </a:endParaRPr>
            </a:p>
          </p:txBody>
        </p:sp>
        <p:sp>
          <p:nvSpPr>
            <p:cNvPr id="820" name="Shape 820"/>
            <p:cNvSpPr/>
            <p:nvPr/>
          </p:nvSpPr>
          <p:spPr>
            <a:xfrm>
              <a:off x="4650917" y="3748553"/>
              <a:ext cx="128553" cy="176979"/>
            </a:xfrm>
            <a:prstGeom prst="rect">
              <a:avLst/>
            </a:prstGeom>
            <a:solidFill>
              <a:srgbClr val="E8EAE7"/>
            </a:solidFill>
            <a:ln>
              <a:noFill/>
            </a:ln>
          </p:spPr>
          <p:txBody>
            <a:bodyPr lIns="91412" tIns="45694" rIns="91412" bIns="45694" anchor="ctr" anchorCtr="0">
              <a:noAutofit/>
            </a:bodyPr>
            <a:lstStyle/>
            <a:p>
              <a:pPr algn="ctr" defTabSz="932563">
                <a:buClr>
                  <a:srgbClr val="FFFFFF"/>
                </a:buClr>
                <a:defRPr/>
              </a:pPr>
              <a:endParaRPr sz="1903">
                <a:solidFill>
                  <a:srgbClr val="FFFFFF"/>
                </a:solidFill>
                <a:latin typeface="Quattrocento Sans"/>
                <a:ea typeface="Quattrocento Sans"/>
                <a:cs typeface="Quattrocento Sans"/>
                <a:sym typeface="Quattrocento Sans"/>
              </a:endParaRPr>
            </a:p>
          </p:txBody>
        </p:sp>
        <p:sp>
          <p:nvSpPr>
            <p:cNvPr id="821" name="Shape 821"/>
            <p:cNvSpPr/>
            <p:nvPr/>
          </p:nvSpPr>
          <p:spPr>
            <a:xfrm>
              <a:off x="5128201" y="3764103"/>
              <a:ext cx="34864" cy="158201"/>
            </a:xfrm>
            <a:prstGeom prst="rect">
              <a:avLst/>
            </a:prstGeom>
            <a:solidFill>
              <a:schemeClr val="lt1"/>
            </a:solidFill>
            <a:ln>
              <a:noFill/>
            </a:ln>
          </p:spPr>
          <p:txBody>
            <a:bodyPr lIns="91412" tIns="45694" rIns="91412" bIns="45694" anchor="ctr" anchorCtr="0">
              <a:noAutofit/>
            </a:bodyPr>
            <a:lstStyle/>
            <a:p>
              <a:pPr algn="ctr" defTabSz="932563">
                <a:buClr>
                  <a:srgbClr val="FFFFFF"/>
                </a:buClr>
                <a:defRPr/>
              </a:pPr>
              <a:endParaRPr sz="1903">
                <a:solidFill>
                  <a:srgbClr val="FFFFFF"/>
                </a:solidFill>
                <a:latin typeface="Quattrocento Sans"/>
                <a:ea typeface="Quattrocento Sans"/>
                <a:cs typeface="Quattrocento Sans"/>
                <a:sym typeface="Quattrocento Sans"/>
              </a:endParaRPr>
            </a:p>
          </p:txBody>
        </p:sp>
        <p:cxnSp>
          <p:nvCxnSpPr>
            <p:cNvPr id="822" name="Shape 822"/>
            <p:cNvCxnSpPr/>
            <p:nvPr/>
          </p:nvCxnSpPr>
          <p:spPr>
            <a:xfrm>
              <a:off x="5114221" y="3919178"/>
              <a:ext cx="91368" cy="0"/>
            </a:xfrm>
            <a:prstGeom prst="straightConnector1">
              <a:avLst/>
            </a:prstGeom>
            <a:noFill/>
            <a:ln w="38100" cap="sq" cmpd="sng">
              <a:solidFill>
                <a:srgbClr val="FFBF0C"/>
              </a:solidFill>
              <a:prstDash val="solid"/>
              <a:miter/>
              <a:headEnd type="none" w="med" len="med"/>
              <a:tailEnd type="none" w="med" len="med"/>
            </a:ln>
          </p:spPr>
        </p:cxnSp>
        <p:cxnSp>
          <p:nvCxnSpPr>
            <p:cNvPr id="823" name="Shape 823"/>
            <p:cNvCxnSpPr/>
            <p:nvPr/>
          </p:nvCxnSpPr>
          <p:spPr>
            <a:xfrm>
              <a:off x="5114221" y="3919178"/>
              <a:ext cx="0" cy="760058"/>
            </a:xfrm>
            <a:prstGeom prst="straightConnector1">
              <a:avLst/>
            </a:prstGeom>
            <a:noFill/>
            <a:ln w="38100" cap="sq" cmpd="sng">
              <a:solidFill>
                <a:srgbClr val="FFBF0C"/>
              </a:solidFill>
              <a:prstDash val="solid"/>
              <a:miter/>
              <a:headEnd type="none" w="med" len="med"/>
              <a:tailEnd type="none" w="med" len="med"/>
            </a:ln>
          </p:spPr>
        </p:cxnSp>
        <p:cxnSp>
          <p:nvCxnSpPr>
            <p:cNvPr id="824" name="Shape 824"/>
            <p:cNvCxnSpPr/>
            <p:nvPr/>
          </p:nvCxnSpPr>
          <p:spPr>
            <a:xfrm>
              <a:off x="5114221" y="4696369"/>
              <a:ext cx="1460569" cy="0"/>
            </a:xfrm>
            <a:prstGeom prst="straightConnector1">
              <a:avLst/>
            </a:prstGeom>
            <a:noFill/>
            <a:ln w="38100" cap="sq" cmpd="sng">
              <a:solidFill>
                <a:srgbClr val="FFBF0C"/>
              </a:solidFill>
              <a:prstDash val="solid"/>
              <a:miter/>
              <a:headEnd type="none" w="med" len="med"/>
              <a:tailEnd type="none" w="med" len="med"/>
            </a:ln>
          </p:spPr>
        </p:cxnSp>
        <p:cxnSp>
          <p:nvCxnSpPr>
            <p:cNvPr id="825" name="Shape 825"/>
            <p:cNvCxnSpPr/>
            <p:nvPr/>
          </p:nvCxnSpPr>
          <p:spPr>
            <a:xfrm>
              <a:off x="6574789" y="4661112"/>
              <a:ext cx="101" cy="11920"/>
            </a:xfrm>
            <a:prstGeom prst="straightConnector1">
              <a:avLst/>
            </a:prstGeom>
            <a:noFill/>
            <a:ln w="38100" cap="sq" cmpd="sng">
              <a:solidFill>
                <a:srgbClr val="FFBF0C"/>
              </a:solidFill>
              <a:prstDash val="solid"/>
              <a:miter/>
              <a:headEnd type="none" w="med" len="med"/>
              <a:tailEnd type="none" w="med" len="med"/>
            </a:ln>
          </p:spPr>
        </p:cxnSp>
        <p:sp>
          <p:nvSpPr>
            <p:cNvPr id="826" name="Shape 826"/>
            <p:cNvSpPr/>
            <p:nvPr/>
          </p:nvSpPr>
          <p:spPr>
            <a:xfrm>
              <a:off x="5101182" y="3932916"/>
              <a:ext cx="774304" cy="740119"/>
            </a:xfrm>
            <a:prstGeom prst="rect">
              <a:avLst/>
            </a:prstGeom>
            <a:noFill/>
            <a:ln w="95250" cap="sq" cmpd="sng">
              <a:solidFill>
                <a:srgbClr val="000000"/>
              </a:solidFill>
              <a:prstDash val="solid"/>
              <a:miter/>
              <a:headEnd type="none" w="med" len="med"/>
              <a:tailEnd type="none" w="med" len="med"/>
            </a:ln>
          </p:spPr>
          <p:txBody>
            <a:bodyPr lIns="91412" tIns="45694" rIns="91412" bIns="45694" anchor="ctr" anchorCtr="0">
              <a:noAutofit/>
            </a:bodyPr>
            <a:lstStyle/>
            <a:p>
              <a:pPr algn="ctr" defTabSz="932563">
                <a:buClr>
                  <a:srgbClr val="FFFFFF"/>
                </a:buClr>
                <a:defRPr/>
              </a:pPr>
              <a:endParaRPr sz="1903">
                <a:solidFill>
                  <a:srgbClr val="FFFFFF"/>
                </a:solidFill>
                <a:latin typeface="Quattrocento Sans"/>
                <a:ea typeface="Quattrocento Sans"/>
                <a:cs typeface="Quattrocento Sans"/>
                <a:sym typeface="Quattrocento Sans"/>
              </a:endParaRPr>
            </a:p>
          </p:txBody>
        </p:sp>
        <p:sp>
          <p:nvSpPr>
            <p:cNvPr id="827" name="Shape 827"/>
            <p:cNvSpPr/>
            <p:nvPr/>
          </p:nvSpPr>
          <p:spPr>
            <a:xfrm>
              <a:off x="5876407" y="3932916"/>
              <a:ext cx="774304" cy="740119"/>
            </a:xfrm>
            <a:prstGeom prst="rect">
              <a:avLst/>
            </a:prstGeom>
            <a:noFill/>
            <a:ln w="95250" cap="sq" cmpd="sng">
              <a:solidFill>
                <a:srgbClr val="000000"/>
              </a:solidFill>
              <a:prstDash val="solid"/>
              <a:miter/>
              <a:headEnd type="none" w="med" len="med"/>
              <a:tailEnd type="none" w="med" len="med"/>
            </a:ln>
          </p:spPr>
          <p:txBody>
            <a:bodyPr lIns="91412" tIns="45694" rIns="91412" bIns="45694" anchor="ctr" anchorCtr="0">
              <a:noAutofit/>
            </a:bodyPr>
            <a:lstStyle/>
            <a:p>
              <a:pPr algn="ctr" defTabSz="932563">
                <a:buClr>
                  <a:srgbClr val="FFFFFF"/>
                </a:buClr>
                <a:defRPr/>
              </a:pPr>
              <a:endParaRPr sz="1903">
                <a:solidFill>
                  <a:srgbClr val="FFFFFF"/>
                </a:solidFill>
                <a:latin typeface="Quattrocento Sans"/>
                <a:ea typeface="Quattrocento Sans"/>
                <a:cs typeface="Quattrocento Sans"/>
                <a:sym typeface="Quattrocento Sans"/>
              </a:endParaRPr>
            </a:p>
          </p:txBody>
        </p:sp>
        <p:sp>
          <p:nvSpPr>
            <p:cNvPr id="828" name="Shape 828"/>
            <p:cNvSpPr/>
            <p:nvPr/>
          </p:nvSpPr>
          <p:spPr>
            <a:xfrm>
              <a:off x="4635326" y="3191391"/>
              <a:ext cx="2015385" cy="740119"/>
            </a:xfrm>
            <a:prstGeom prst="rect">
              <a:avLst/>
            </a:prstGeom>
            <a:noFill/>
            <a:ln w="95250" cap="sq" cmpd="sng">
              <a:solidFill>
                <a:srgbClr val="000000"/>
              </a:solidFill>
              <a:prstDash val="solid"/>
              <a:miter/>
              <a:headEnd type="none" w="med" len="med"/>
              <a:tailEnd type="none" w="med" len="med"/>
            </a:ln>
          </p:spPr>
          <p:txBody>
            <a:bodyPr lIns="91412" tIns="45694" rIns="91412" bIns="45694" anchor="ctr" anchorCtr="0">
              <a:noAutofit/>
            </a:bodyPr>
            <a:lstStyle/>
            <a:p>
              <a:pPr algn="ctr" defTabSz="932563">
                <a:buClr>
                  <a:srgbClr val="FFFFFF"/>
                </a:buClr>
                <a:defRPr/>
              </a:pPr>
              <a:endParaRPr sz="1903">
                <a:solidFill>
                  <a:srgbClr val="FFFFFF"/>
                </a:solidFill>
                <a:latin typeface="Quattrocento Sans"/>
                <a:ea typeface="Quattrocento Sans"/>
                <a:cs typeface="Quattrocento Sans"/>
                <a:sym typeface="Quattrocento Sans"/>
              </a:endParaRPr>
            </a:p>
          </p:txBody>
        </p:sp>
        <p:sp>
          <p:nvSpPr>
            <p:cNvPr id="829" name="Shape 829"/>
            <p:cNvSpPr/>
            <p:nvPr/>
          </p:nvSpPr>
          <p:spPr>
            <a:xfrm>
              <a:off x="4631389" y="3189082"/>
              <a:ext cx="578621" cy="744743"/>
            </a:xfrm>
            <a:prstGeom prst="rect">
              <a:avLst/>
            </a:prstGeom>
            <a:noFill/>
            <a:ln w="95250" cap="sq" cmpd="sng">
              <a:solidFill>
                <a:srgbClr val="000000"/>
              </a:solidFill>
              <a:prstDash val="solid"/>
              <a:miter/>
              <a:headEnd type="none" w="med" len="med"/>
              <a:tailEnd type="none" w="med" len="med"/>
            </a:ln>
          </p:spPr>
          <p:txBody>
            <a:bodyPr lIns="91412" tIns="45694" rIns="91412" bIns="45694" anchor="ctr" anchorCtr="0">
              <a:noAutofit/>
            </a:bodyPr>
            <a:lstStyle/>
            <a:p>
              <a:pPr algn="ctr" defTabSz="932563">
                <a:buClr>
                  <a:srgbClr val="FFFFFF"/>
                </a:buClr>
                <a:defRPr/>
              </a:pPr>
              <a:endParaRPr sz="1903">
                <a:solidFill>
                  <a:srgbClr val="FFFFFF"/>
                </a:solidFill>
                <a:latin typeface="Quattrocento Sans"/>
                <a:ea typeface="Quattrocento Sans"/>
                <a:cs typeface="Quattrocento Sans"/>
                <a:sym typeface="Quattrocento Sans"/>
              </a:endParaRPr>
            </a:p>
          </p:txBody>
        </p:sp>
        <p:grpSp>
          <p:nvGrpSpPr>
            <p:cNvPr id="830" name="Shape 830"/>
            <p:cNvGrpSpPr/>
            <p:nvPr/>
          </p:nvGrpSpPr>
          <p:grpSpPr>
            <a:xfrm>
              <a:off x="4740922" y="4126279"/>
              <a:ext cx="254985" cy="534834"/>
              <a:chOff x="5654103" y="5123951"/>
              <a:chExt cx="328230" cy="629148"/>
            </a:xfrm>
          </p:grpSpPr>
          <p:sp>
            <p:nvSpPr>
              <p:cNvPr id="831" name="Shape 831"/>
              <p:cNvSpPr/>
              <p:nvPr/>
            </p:nvSpPr>
            <p:spPr>
              <a:xfrm>
                <a:off x="5654103" y="5123951"/>
                <a:ext cx="328230" cy="629148"/>
              </a:xfrm>
              <a:prstGeom prst="rect">
                <a:avLst/>
              </a:prstGeom>
              <a:solidFill>
                <a:srgbClr val="E5B283"/>
              </a:solidFill>
              <a:ln w="38100" cap="flat" cmpd="sng">
                <a:solidFill>
                  <a:srgbClr val="C57319"/>
                </a:solidFill>
                <a:prstDash val="solid"/>
                <a:miter/>
                <a:headEnd type="none" w="med" len="med"/>
                <a:tailEnd type="none" w="med" len="med"/>
              </a:ln>
            </p:spPr>
            <p:txBody>
              <a:bodyPr lIns="91412" tIns="45694" rIns="91412" bIns="45694" anchor="ctr" anchorCtr="0">
                <a:noAutofit/>
              </a:bodyPr>
              <a:lstStyle/>
              <a:p>
                <a:pPr algn="ctr" defTabSz="932563">
                  <a:buClr>
                    <a:srgbClr val="FFFFFF"/>
                  </a:buClr>
                  <a:defRPr/>
                </a:pPr>
                <a:endParaRPr sz="1903">
                  <a:solidFill>
                    <a:srgbClr val="FFFFFF"/>
                  </a:solidFill>
                  <a:latin typeface="Quattrocento Sans"/>
                  <a:ea typeface="Quattrocento Sans"/>
                  <a:cs typeface="Quattrocento Sans"/>
                  <a:sym typeface="Quattrocento Sans"/>
                </a:endParaRPr>
              </a:p>
            </p:txBody>
          </p:sp>
          <p:sp>
            <p:nvSpPr>
              <p:cNvPr id="832" name="Shape 832"/>
              <p:cNvSpPr/>
              <p:nvPr/>
            </p:nvSpPr>
            <p:spPr>
              <a:xfrm>
                <a:off x="5878982" y="5393941"/>
                <a:ext cx="57582" cy="57582"/>
              </a:xfrm>
              <a:prstGeom prst="ellipse">
                <a:avLst/>
              </a:prstGeom>
              <a:solidFill>
                <a:srgbClr val="C57319"/>
              </a:solidFill>
              <a:ln>
                <a:noFill/>
              </a:ln>
            </p:spPr>
            <p:txBody>
              <a:bodyPr lIns="91412" tIns="45694" rIns="91412" bIns="45694" anchor="ctr" anchorCtr="0">
                <a:noAutofit/>
              </a:bodyPr>
              <a:lstStyle/>
              <a:p>
                <a:pPr algn="ctr" defTabSz="932563">
                  <a:buClr>
                    <a:srgbClr val="FFFFFF"/>
                  </a:buClr>
                  <a:defRPr/>
                </a:pPr>
                <a:endParaRPr sz="1903">
                  <a:solidFill>
                    <a:srgbClr val="FFFFFF"/>
                  </a:solidFill>
                  <a:latin typeface="Quattrocento Sans"/>
                  <a:ea typeface="Quattrocento Sans"/>
                  <a:cs typeface="Quattrocento Sans"/>
                  <a:sym typeface="Quattrocento Sans"/>
                </a:endParaRPr>
              </a:p>
            </p:txBody>
          </p:sp>
        </p:grpSp>
        <p:sp>
          <p:nvSpPr>
            <p:cNvPr id="833" name="Shape 833"/>
            <p:cNvSpPr/>
            <p:nvPr/>
          </p:nvSpPr>
          <p:spPr>
            <a:xfrm>
              <a:off x="4631389" y="3932916"/>
              <a:ext cx="470744" cy="740119"/>
            </a:xfrm>
            <a:prstGeom prst="rect">
              <a:avLst/>
            </a:prstGeom>
            <a:noFill/>
            <a:ln w="95250" cap="sq" cmpd="sng">
              <a:solidFill>
                <a:srgbClr val="000000"/>
              </a:solidFill>
              <a:prstDash val="solid"/>
              <a:miter/>
              <a:headEnd type="none" w="med" len="med"/>
              <a:tailEnd type="none" w="med" len="med"/>
            </a:ln>
          </p:spPr>
          <p:txBody>
            <a:bodyPr lIns="91412" tIns="45694" rIns="91412" bIns="45694" anchor="ctr" anchorCtr="0">
              <a:noAutofit/>
            </a:bodyPr>
            <a:lstStyle/>
            <a:p>
              <a:pPr algn="ctr" defTabSz="932563">
                <a:buClr>
                  <a:srgbClr val="FFFFFF"/>
                </a:buClr>
                <a:defRPr/>
              </a:pPr>
              <a:endParaRPr sz="1903">
                <a:solidFill>
                  <a:srgbClr val="FFFFFF"/>
                </a:solidFill>
                <a:latin typeface="Quattrocento Sans"/>
                <a:ea typeface="Quattrocento Sans"/>
                <a:cs typeface="Quattrocento Sans"/>
                <a:sym typeface="Quattrocento Sans"/>
              </a:endParaRPr>
            </a:p>
          </p:txBody>
        </p:sp>
        <p:sp>
          <p:nvSpPr>
            <p:cNvPr id="834" name="Shape 834"/>
            <p:cNvSpPr/>
            <p:nvPr/>
          </p:nvSpPr>
          <p:spPr>
            <a:xfrm>
              <a:off x="6845039" y="3959342"/>
              <a:ext cx="423555" cy="699164"/>
            </a:xfrm>
            <a:prstGeom prst="rect">
              <a:avLst/>
            </a:prstGeom>
            <a:solidFill>
              <a:srgbClr val="F77D21"/>
            </a:solidFill>
            <a:ln>
              <a:noFill/>
            </a:ln>
          </p:spPr>
          <p:txBody>
            <a:bodyPr lIns="91412" tIns="45694" rIns="91412" bIns="45694" anchor="ctr" anchorCtr="0">
              <a:noAutofit/>
            </a:bodyPr>
            <a:lstStyle/>
            <a:p>
              <a:pPr algn="ctr" defTabSz="932563">
                <a:buClr>
                  <a:srgbClr val="FFFFFF"/>
                </a:buClr>
                <a:defRPr/>
              </a:pPr>
              <a:endParaRPr sz="1903">
                <a:solidFill>
                  <a:srgbClr val="FFFFFF"/>
                </a:solidFill>
                <a:latin typeface="Quattrocento Sans"/>
                <a:ea typeface="Quattrocento Sans"/>
                <a:cs typeface="Quattrocento Sans"/>
                <a:sym typeface="Quattrocento Sans"/>
              </a:endParaRPr>
            </a:p>
          </p:txBody>
        </p:sp>
        <p:sp>
          <p:nvSpPr>
            <p:cNvPr id="835" name="Shape 835"/>
            <p:cNvSpPr/>
            <p:nvPr/>
          </p:nvSpPr>
          <p:spPr>
            <a:xfrm>
              <a:off x="6845039" y="3191391"/>
              <a:ext cx="1955092" cy="727787"/>
            </a:xfrm>
            <a:prstGeom prst="rect">
              <a:avLst/>
            </a:prstGeom>
            <a:solidFill>
              <a:srgbClr val="97C21B"/>
            </a:solidFill>
            <a:ln>
              <a:noFill/>
            </a:ln>
          </p:spPr>
          <p:txBody>
            <a:bodyPr lIns="91412" tIns="45694" rIns="91412" bIns="45694" anchor="ctr" anchorCtr="0">
              <a:noAutofit/>
            </a:bodyPr>
            <a:lstStyle/>
            <a:p>
              <a:pPr algn="ctr" defTabSz="932563">
                <a:buClr>
                  <a:srgbClr val="FFFFFF"/>
                </a:buClr>
                <a:defRPr/>
              </a:pPr>
              <a:endParaRPr sz="1903">
                <a:solidFill>
                  <a:srgbClr val="FFFFFF"/>
                </a:solidFill>
                <a:latin typeface="Quattrocento Sans"/>
                <a:ea typeface="Quattrocento Sans"/>
                <a:cs typeface="Quattrocento Sans"/>
                <a:sym typeface="Quattrocento Sans"/>
              </a:endParaRPr>
            </a:p>
          </p:txBody>
        </p:sp>
        <p:sp>
          <p:nvSpPr>
            <p:cNvPr id="836" name="Shape 836"/>
            <p:cNvSpPr/>
            <p:nvPr/>
          </p:nvSpPr>
          <p:spPr>
            <a:xfrm>
              <a:off x="8094960" y="3963407"/>
              <a:ext cx="705170" cy="691223"/>
            </a:xfrm>
            <a:prstGeom prst="rect">
              <a:avLst/>
            </a:prstGeom>
            <a:solidFill>
              <a:srgbClr val="4DCFE7"/>
            </a:solidFill>
            <a:ln>
              <a:noFill/>
            </a:ln>
          </p:spPr>
          <p:txBody>
            <a:bodyPr lIns="91412" tIns="45694" rIns="91412" bIns="45694" anchor="ctr" anchorCtr="0">
              <a:noAutofit/>
            </a:bodyPr>
            <a:lstStyle/>
            <a:p>
              <a:pPr algn="ctr" defTabSz="932563">
                <a:buClr>
                  <a:srgbClr val="FFFFFF"/>
                </a:buClr>
                <a:defRPr/>
              </a:pPr>
              <a:endParaRPr sz="1903">
                <a:solidFill>
                  <a:srgbClr val="FFFFFF"/>
                </a:solidFill>
                <a:latin typeface="Quattrocento Sans"/>
                <a:ea typeface="Quattrocento Sans"/>
                <a:cs typeface="Quattrocento Sans"/>
                <a:sym typeface="Quattrocento Sans"/>
              </a:endParaRPr>
            </a:p>
          </p:txBody>
        </p:sp>
        <p:cxnSp>
          <p:nvCxnSpPr>
            <p:cNvPr id="837" name="Shape 837"/>
            <p:cNvCxnSpPr/>
            <p:nvPr/>
          </p:nvCxnSpPr>
          <p:spPr>
            <a:xfrm>
              <a:off x="8844975" y="4559141"/>
              <a:ext cx="0" cy="79653"/>
            </a:xfrm>
            <a:prstGeom prst="straightConnector1">
              <a:avLst/>
            </a:prstGeom>
            <a:noFill/>
            <a:ln w="38100" cap="sq" cmpd="sng">
              <a:solidFill>
                <a:srgbClr val="FFB50C"/>
              </a:solidFill>
              <a:prstDash val="solid"/>
              <a:round/>
              <a:headEnd type="none" w="med" len="med"/>
              <a:tailEnd type="none" w="med" len="med"/>
            </a:ln>
          </p:spPr>
        </p:cxnSp>
        <p:sp>
          <p:nvSpPr>
            <p:cNvPr id="838" name="Shape 838"/>
            <p:cNvSpPr/>
            <p:nvPr/>
          </p:nvSpPr>
          <p:spPr>
            <a:xfrm>
              <a:off x="8132617" y="4405353"/>
              <a:ext cx="366805" cy="172506"/>
            </a:xfrm>
            <a:prstGeom prst="roundRect">
              <a:avLst>
                <a:gd name="adj" fmla="val 32457"/>
              </a:avLst>
            </a:prstGeom>
            <a:solidFill>
              <a:srgbClr val="F5F1F0"/>
            </a:solidFill>
            <a:ln>
              <a:noFill/>
            </a:ln>
          </p:spPr>
          <p:txBody>
            <a:bodyPr lIns="91412" tIns="45694" rIns="91412" bIns="45694" anchor="ctr" anchorCtr="0">
              <a:noAutofit/>
            </a:bodyPr>
            <a:lstStyle/>
            <a:p>
              <a:pPr algn="ctr" defTabSz="932563">
                <a:buClr>
                  <a:srgbClr val="FFFFFF"/>
                </a:buClr>
                <a:defRPr/>
              </a:pPr>
              <a:endParaRPr sz="1903">
                <a:solidFill>
                  <a:srgbClr val="FFFFFF"/>
                </a:solidFill>
                <a:latin typeface="Quattrocento Sans"/>
                <a:ea typeface="Quattrocento Sans"/>
                <a:cs typeface="Quattrocento Sans"/>
                <a:sym typeface="Quattrocento Sans"/>
              </a:endParaRPr>
            </a:p>
          </p:txBody>
        </p:sp>
        <p:sp>
          <p:nvSpPr>
            <p:cNvPr id="839" name="Shape 839"/>
            <p:cNvSpPr/>
            <p:nvPr/>
          </p:nvSpPr>
          <p:spPr>
            <a:xfrm>
              <a:off x="8158039" y="4573121"/>
              <a:ext cx="301432" cy="82707"/>
            </a:xfrm>
            <a:prstGeom prst="rect">
              <a:avLst/>
            </a:prstGeom>
            <a:solidFill>
              <a:srgbClr val="E6E5E3"/>
            </a:solidFill>
            <a:ln>
              <a:noFill/>
            </a:ln>
          </p:spPr>
          <p:txBody>
            <a:bodyPr lIns="91412" tIns="45694" rIns="91412" bIns="45694" anchor="ctr" anchorCtr="0">
              <a:noAutofit/>
            </a:bodyPr>
            <a:lstStyle/>
            <a:p>
              <a:pPr algn="ctr" defTabSz="932563">
                <a:buClr>
                  <a:srgbClr val="FFFFFF"/>
                </a:buClr>
                <a:defRPr/>
              </a:pPr>
              <a:endParaRPr sz="1903">
                <a:solidFill>
                  <a:srgbClr val="FFFFFF"/>
                </a:solidFill>
                <a:latin typeface="Quattrocento Sans"/>
                <a:ea typeface="Quattrocento Sans"/>
                <a:cs typeface="Quattrocento Sans"/>
                <a:sym typeface="Quattrocento Sans"/>
              </a:endParaRPr>
            </a:p>
          </p:txBody>
        </p:sp>
        <p:sp>
          <p:nvSpPr>
            <p:cNvPr id="840" name="Shape 840"/>
            <p:cNvSpPr/>
            <p:nvPr/>
          </p:nvSpPr>
          <p:spPr>
            <a:xfrm>
              <a:off x="8068839" y="4490882"/>
              <a:ext cx="126122" cy="164947"/>
            </a:xfrm>
            <a:custGeom>
              <a:avLst/>
              <a:gdLst/>
              <a:ahLst/>
              <a:cxnLst/>
              <a:rect l="0" t="0" r="0" b="0"/>
              <a:pathLst>
                <a:path w="120000" h="120000" extrusionOk="0">
                  <a:moveTo>
                    <a:pt x="60000" y="0"/>
                  </a:moveTo>
                  <a:cubicBezTo>
                    <a:pt x="84852" y="0"/>
                    <a:pt x="106176" y="11553"/>
                    <a:pt x="115285" y="28019"/>
                  </a:cubicBezTo>
                  <a:lnTo>
                    <a:pt x="119093" y="42443"/>
                  </a:lnTo>
                  <a:lnTo>
                    <a:pt x="119999" y="42443"/>
                  </a:lnTo>
                  <a:lnTo>
                    <a:pt x="119999" y="45874"/>
                  </a:lnTo>
                  <a:lnTo>
                    <a:pt x="120000" y="45877"/>
                  </a:lnTo>
                  <a:cubicBezTo>
                    <a:pt x="120000" y="45972"/>
                    <a:pt x="119999" y="46068"/>
                    <a:pt x="119999" y="46164"/>
                  </a:cubicBezTo>
                  <a:lnTo>
                    <a:pt x="119999" y="120000"/>
                  </a:lnTo>
                  <a:lnTo>
                    <a:pt x="0" y="120000"/>
                  </a:lnTo>
                  <a:lnTo>
                    <a:pt x="0" y="46163"/>
                  </a:lnTo>
                  <a:lnTo>
                    <a:pt x="0" y="45877"/>
                  </a:lnTo>
                  <a:lnTo>
                    <a:pt x="0" y="42443"/>
                  </a:lnTo>
                  <a:lnTo>
                    <a:pt x="906" y="42443"/>
                  </a:lnTo>
                  <a:lnTo>
                    <a:pt x="4715" y="28019"/>
                  </a:lnTo>
                  <a:cubicBezTo>
                    <a:pt x="13823" y="11553"/>
                    <a:pt x="35147" y="0"/>
                    <a:pt x="60000" y="0"/>
                  </a:cubicBezTo>
                  <a:close/>
                </a:path>
              </a:pathLst>
            </a:custGeom>
            <a:solidFill>
              <a:srgbClr val="E1DDDC"/>
            </a:solidFill>
            <a:ln>
              <a:noFill/>
            </a:ln>
          </p:spPr>
          <p:txBody>
            <a:bodyPr lIns="91412" tIns="45694" rIns="91412" bIns="45694" anchor="ctr" anchorCtr="0">
              <a:noAutofit/>
            </a:bodyPr>
            <a:lstStyle/>
            <a:p>
              <a:pPr algn="ctr" defTabSz="932563">
                <a:buClr>
                  <a:srgbClr val="FFFFFF"/>
                </a:buClr>
                <a:defRPr/>
              </a:pPr>
              <a:endParaRPr sz="1903">
                <a:solidFill>
                  <a:srgbClr val="FFFFFF"/>
                </a:solidFill>
                <a:latin typeface="Quattrocento Sans"/>
                <a:ea typeface="Quattrocento Sans"/>
                <a:cs typeface="Quattrocento Sans"/>
                <a:sym typeface="Quattrocento Sans"/>
              </a:endParaRPr>
            </a:p>
          </p:txBody>
        </p:sp>
        <p:sp>
          <p:nvSpPr>
            <p:cNvPr id="841" name="Shape 841"/>
            <p:cNvSpPr/>
            <p:nvPr/>
          </p:nvSpPr>
          <p:spPr>
            <a:xfrm>
              <a:off x="8422932" y="4490882"/>
              <a:ext cx="126122" cy="164947"/>
            </a:xfrm>
            <a:custGeom>
              <a:avLst/>
              <a:gdLst/>
              <a:ahLst/>
              <a:cxnLst/>
              <a:rect l="0" t="0" r="0" b="0"/>
              <a:pathLst>
                <a:path w="120000" h="120000" extrusionOk="0">
                  <a:moveTo>
                    <a:pt x="60000" y="0"/>
                  </a:moveTo>
                  <a:cubicBezTo>
                    <a:pt x="84852" y="0"/>
                    <a:pt x="106176" y="11553"/>
                    <a:pt x="115285" y="28019"/>
                  </a:cubicBezTo>
                  <a:lnTo>
                    <a:pt x="119093" y="42443"/>
                  </a:lnTo>
                  <a:lnTo>
                    <a:pt x="119999" y="42443"/>
                  </a:lnTo>
                  <a:lnTo>
                    <a:pt x="119999" y="45874"/>
                  </a:lnTo>
                  <a:lnTo>
                    <a:pt x="120000" y="45877"/>
                  </a:lnTo>
                  <a:cubicBezTo>
                    <a:pt x="120000" y="45972"/>
                    <a:pt x="119999" y="46068"/>
                    <a:pt x="119999" y="46164"/>
                  </a:cubicBezTo>
                  <a:lnTo>
                    <a:pt x="119999" y="120000"/>
                  </a:lnTo>
                  <a:lnTo>
                    <a:pt x="0" y="120000"/>
                  </a:lnTo>
                  <a:lnTo>
                    <a:pt x="0" y="46163"/>
                  </a:lnTo>
                  <a:lnTo>
                    <a:pt x="0" y="45877"/>
                  </a:lnTo>
                  <a:lnTo>
                    <a:pt x="0" y="42443"/>
                  </a:lnTo>
                  <a:lnTo>
                    <a:pt x="906" y="42443"/>
                  </a:lnTo>
                  <a:lnTo>
                    <a:pt x="4715" y="28019"/>
                  </a:lnTo>
                  <a:cubicBezTo>
                    <a:pt x="13823" y="11553"/>
                    <a:pt x="35147" y="0"/>
                    <a:pt x="60000" y="0"/>
                  </a:cubicBezTo>
                  <a:close/>
                </a:path>
              </a:pathLst>
            </a:custGeom>
            <a:solidFill>
              <a:srgbClr val="E1DDDC"/>
            </a:solidFill>
            <a:ln>
              <a:noFill/>
            </a:ln>
          </p:spPr>
          <p:txBody>
            <a:bodyPr lIns="91412" tIns="45694" rIns="91412" bIns="45694" anchor="ctr" anchorCtr="0">
              <a:noAutofit/>
            </a:bodyPr>
            <a:lstStyle/>
            <a:p>
              <a:pPr algn="ctr" defTabSz="932563">
                <a:buClr>
                  <a:srgbClr val="FFFFFF"/>
                </a:buClr>
                <a:defRPr/>
              </a:pPr>
              <a:endParaRPr sz="1903">
                <a:solidFill>
                  <a:srgbClr val="FFFFFF"/>
                </a:solidFill>
                <a:latin typeface="Quattrocento Sans"/>
                <a:ea typeface="Quattrocento Sans"/>
                <a:cs typeface="Quattrocento Sans"/>
                <a:sym typeface="Quattrocento Sans"/>
              </a:endParaRPr>
            </a:p>
          </p:txBody>
        </p:sp>
        <p:sp>
          <p:nvSpPr>
            <p:cNvPr id="842" name="Shape 842"/>
            <p:cNvSpPr/>
            <p:nvPr/>
          </p:nvSpPr>
          <p:spPr>
            <a:xfrm>
              <a:off x="8573871" y="4536998"/>
              <a:ext cx="156640" cy="118831"/>
            </a:xfrm>
            <a:prstGeom prst="rect">
              <a:avLst/>
            </a:prstGeom>
            <a:solidFill>
              <a:srgbClr val="E5B283"/>
            </a:solidFill>
            <a:ln>
              <a:noFill/>
            </a:ln>
          </p:spPr>
          <p:txBody>
            <a:bodyPr lIns="91412" tIns="45694" rIns="91412" bIns="45694" anchor="ctr" anchorCtr="0">
              <a:noAutofit/>
            </a:bodyPr>
            <a:lstStyle/>
            <a:p>
              <a:pPr algn="ctr" defTabSz="932563">
                <a:buClr>
                  <a:srgbClr val="FFFFFF"/>
                </a:buClr>
                <a:defRPr/>
              </a:pPr>
              <a:endParaRPr sz="1903">
                <a:solidFill>
                  <a:srgbClr val="FFFFFF"/>
                </a:solidFill>
                <a:latin typeface="Quattrocento Sans"/>
                <a:ea typeface="Quattrocento Sans"/>
                <a:cs typeface="Quattrocento Sans"/>
                <a:sym typeface="Quattrocento Sans"/>
              </a:endParaRPr>
            </a:p>
          </p:txBody>
        </p:sp>
        <p:grpSp>
          <p:nvGrpSpPr>
            <p:cNvPr id="843" name="Shape 843"/>
            <p:cNvGrpSpPr/>
            <p:nvPr/>
          </p:nvGrpSpPr>
          <p:grpSpPr>
            <a:xfrm>
              <a:off x="8584533" y="4405352"/>
              <a:ext cx="139600" cy="133970"/>
              <a:chOff x="7948903" y="2829961"/>
              <a:chExt cx="183066" cy="191771"/>
            </a:xfrm>
          </p:grpSpPr>
          <p:sp>
            <p:nvSpPr>
              <p:cNvPr id="844" name="Shape 844"/>
              <p:cNvSpPr/>
              <p:nvPr/>
            </p:nvSpPr>
            <p:spPr>
              <a:xfrm>
                <a:off x="7948903" y="2933566"/>
                <a:ext cx="167453" cy="45718"/>
              </a:xfrm>
              <a:prstGeom prst="rect">
                <a:avLst/>
              </a:prstGeom>
              <a:solidFill>
                <a:srgbClr val="FF5C5F"/>
              </a:solidFill>
              <a:ln>
                <a:noFill/>
              </a:ln>
            </p:spPr>
            <p:txBody>
              <a:bodyPr lIns="91412" tIns="45694" rIns="91412" bIns="45694" anchor="ctr" anchorCtr="0">
                <a:noAutofit/>
              </a:bodyPr>
              <a:lstStyle/>
              <a:p>
                <a:pPr algn="ctr" defTabSz="932563">
                  <a:buClr>
                    <a:srgbClr val="FFFFFF"/>
                  </a:buClr>
                  <a:defRPr/>
                </a:pPr>
                <a:endParaRPr sz="1903">
                  <a:solidFill>
                    <a:srgbClr val="FFFFFF"/>
                  </a:solidFill>
                  <a:latin typeface="Quattrocento Sans"/>
                  <a:ea typeface="Quattrocento Sans"/>
                  <a:cs typeface="Quattrocento Sans"/>
                  <a:sym typeface="Quattrocento Sans"/>
                </a:endParaRPr>
              </a:p>
            </p:txBody>
          </p:sp>
          <p:sp>
            <p:nvSpPr>
              <p:cNvPr id="845" name="Shape 845"/>
              <p:cNvSpPr/>
              <p:nvPr/>
            </p:nvSpPr>
            <p:spPr>
              <a:xfrm>
                <a:off x="7975097" y="2971826"/>
                <a:ext cx="153549" cy="49906"/>
              </a:xfrm>
              <a:prstGeom prst="rect">
                <a:avLst/>
              </a:prstGeom>
              <a:solidFill>
                <a:srgbClr val="DD5059"/>
              </a:solidFill>
              <a:ln>
                <a:noFill/>
              </a:ln>
            </p:spPr>
            <p:txBody>
              <a:bodyPr lIns="91412" tIns="45694" rIns="91412" bIns="45694" anchor="ctr" anchorCtr="0">
                <a:noAutofit/>
              </a:bodyPr>
              <a:lstStyle/>
              <a:p>
                <a:pPr algn="ctr" defTabSz="932563">
                  <a:buClr>
                    <a:srgbClr val="FFFFFF"/>
                  </a:buClr>
                  <a:defRPr/>
                </a:pPr>
                <a:endParaRPr sz="1903">
                  <a:solidFill>
                    <a:srgbClr val="FFFFFF"/>
                  </a:solidFill>
                  <a:latin typeface="Quattrocento Sans"/>
                  <a:ea typeface="Quattrocento Sans"/>
                  <a:cs typeface="Quattrocento Sans"/>
                  <a:sym typeface="Quattrocento Sans"/>
                </a:endParaRPr>
              </a:p>
            </p:txBody>
          </p:sp>
          <p:sp>
            <p:nvSpPr>
              <p:cNvPr id="846" name="Shape 846"/>
              <p:cNvSpPr/>
              <p:nvPr/>
            </p:nvSpPr>
            <p:spPr>
              <a:xfrm>
                <a:off x="7991767" y="2876550"/>
                <a:ext cx="140202" cy="60142"/>
              </a:xfrm>
              <a:prstGeom prst="rect">
                <a:avLst/>
              </a:prstGeom>
              <a:solidFill>
                <a:srgbClr val="FFB50C"/>
              </a:solidFill>
              <a:ln>
                <a:noFill/>
              </a:ln>
            </p:spPr>
            <p:txBody>
              <a:bodyPr lIns="91412" tIns="45694" rIns="91412" bIns="45694" anchor="ctr" anchorCtr="0">
                <a:noAutofit/>
              </a:bodyPr>
              <a:lstStyle/>
              <a:p>
                <a:pPr algn="ctr" defTabSz="932563">
                  <a:buClr>
                    <a:srgbClr val="FFFFFF"/>
                  </a:buClr>
                  <a:defRPr/>
                </a:pPr>
                <a:endParaRPr sz="1903">
                  <a:solidFill>
                    <a:srgbClr val="FFFFFF"/>
                  </a:solidFill>
                  <a:latin typeface="Quattrocento Sans"/>
                  <a:ea typeface="Quattrocento Sans"/>
                  <a:cs typeface="Quattrocento Sans"/>
                  <a:sym typeface="Quattrocento Sans"/>
                </a:endParaRPr>
              </a:p>
            </p:txBody>
          </p:sp>
          <p:sp>
            <p:nvSpPr>
              <p:cNvPr id="847" name="Shape 847"/>
              <p:cNvSpPr/>
              <p:nvPr/>
            </p:nvSpPr>
            <p:spPr>
              <a:xfrm>
                <a:off x="7959103" y="2829961"/>
                <a:ext cx="140202" cy="45718"/>
              </a:xfrm>
              <a:prstGeom prst="rect">
                <a:avLst/>
              </a:prstGeom>
              <a:solidFill>
                <a:srgbClr val="FFCF25"/>
              </a:solidFill>
              <a:ln>
                <a:noFill/>
              </a:ln>
            </p:spPr>
            <p:txBody>
              <a:bodyPr lIns="91412" tIns="45694" rIns="91412" bIns="45694" anchor="ctr" anchorCtr="0">
                <a:noAutofit/>
              </a:bodyPr>
              <a:lstStyle/>
              <a:p>
                <a:pPr algn="ctr" defTabSz="932563">
                  <a:buClr>
                    <a:srgbClr val="FFFFFF"/>
                  </a:buClr>
                  <a:defRPr/>
                </a:pPr>
                <a:endParaRPr sz="1903">
                  <a:solidFill>
                    <a:srgbClr val="FFFFFF"/>
                  </a:solidFill>
                  <a:latin typeface="Quattrocento Sans"/>
                  <a:ea typeface="Quattrocento Sans"/>
                  <a:cs typeface="Quattrocento Sans"/>
                  <a:sym typeface="Quattrocento Sans"/>
                </a:endParaRPr>
              </a:p>
            </p:txBody>
          </p:sp>
        </p:grpSp>
        <p:cxnSp>
          <p:nvCxnSpPr>
            <p:cNvPr id="848" name="Shape 848"/>
            <p:cNvCxnSpPr/>
            <p:nvPr/>
          </p:nvCxnSpPr>
          <p:spPr>
            <a:xfrm>
              <a:off x="8620396" y="3711692"/>
              <a:ext cx="0" cy="90793"/>
            </a:xfrm>
            <a:prstGeom prst="straightConnector1">
              <a:avLst/>
            </a:prstGeom>
            <a:noFill/>
            <a:ln w="38100" cap="flat" cmpd="sng">
              <a:solidFill>
                <a:srgbClr val="D8D8D8"/>
              </a:solidFill>
              <a:prstDash val="solid"/>
              <a:round/>
              <a:headEnd type="none" w="med" len="med"/>
              <a:tailEnd type="none" w="med" len="med"/>
            </a:ln>
          </p:spPr>
        </p:cxnSp>
        <p:sp>
          <p:nvSpPr>
            <p:cNvPr id="849" name="Shape 849"/>
            <p:cNvSpPr/>
            <p:nvPr/>
          </p:nvSpPr>
          <p:spPr>
            <a:xfrm>
              <a:off x="8537088" y="3589991"/>
              <a:ext cx="163206" cy="121094"/>
            </a:xfrm>
            <a:prstGeom prst="trapezoid">
              <a:avLst>
                <a:gd name="adj" fmla="val 30999"/>
              </a:avLst>
            </a:prstGeom>
            <a:solidFill>
              <a:srgbClr val="FFCF25"/>
            </a:solidFill>
            <a:ln>
              <a:noFill/>
            </a:ln>
          </p:spPr>
          <p:txBody>
            <a:bodyPr lIns="91412" tIns="45694" rIns="91412" bIns="45694" anchor="ctr" anchorCtr="0">
              <a:noAutofit/>
            </a:bodyPr>
            <a:lstStyle/>
            <a:p>
              <a:pPr algn="ctr" defTabSz="932563">
                <a:buClr>
                  <a:srgbClr val="FFFFFF"/>
                </a:buClr>
                <a:defRPr/>
              </a:pPr>
              <a:endParaRPr sz="1903">
                <a:solidFill>
                  <a:srgbClr val="FFFFFF"/>
                </a:solidFill>
                <a:latin typeface="Quattrocento Sans"/>
                <a:ea typeface="Quattrocento Sans"/>
                <a:cs typeface="Quattrocento Sans"/>
                <a:sym typeface="Quattrocento Sans"/>
              </a:endParaRPr>
            </a:p>
          </p:txBody>
        </p:sp>
        <p:sp>
          <p:nvSpPr>
            <p:cNvPr id="850" name="Shape 850"/>
            <p:cNvSpPr/>
            <p:nvPr/>
          </p:nvSpPr>
          <p:spPr>
            <a:xfrm>
              <a:off x="8209032" y="4066871"/>
              <a:ext cx="203377" cy="132559"/>
            </a:xfrm>
            <a:prstGeom prst="rect">
              <a:avLst/>
            </a:prstGeom>
            <a:solidFill>
              <a:srgbClr val="FFDBA7"/>
            </a:solidFill>
            <a:ln w="38100" cap="sq" cmpd="sng">
              <a:solidFill>
                <a:srgbClr val="E5B283"/>
              </a:solidFill>
              <a:prstDash val="solid"/>
              <a:miter/>
              <a:headEnd type="none" w="med" len="med"/>
              <a:tailEnd type="none" w="med" len="med"/>
            </a:ln>
          </p:spPr>
          <p:txBody>
            <a:bodyPr lIns="91412" tIns="45694" rIns="91412" bIns="45694" anchor="ctr" anchorCtr="0">
              <a:noAutofit/>
            </a:bodyPr>
            <a:lstStyle/>
            <a:p>
              <a:pPr algn="ctr" defTabSz="932563">
                <a:buClr>
                  <a:srgbClr val="FFFFFF"/>
                </a:buClr>
                <a:defRPr/>
              </a:pPr>
              <a:endParaRPr sz="1903">
                <a:solidFill>
                  <a:srgbClr val="FFFFFF"/>
                </a:solidFill>
                <a:latin typeface="Quattrocento Sans"/>
                <a:ea typeface="Quattrocento Sans"/>
                <a:cs typeface="Quattrocento Sans"/>
                <a:sym typeface="Quattrocento Sans"/>
              </a:endParaRPr>
            </a:p>
          </p:txBody>
        </p:sp>
        <p:pic>
          <p:nvPicPr>
            <p:cNvPr id="851" name="Shape 851"/>
            <p:cNvPicPr preferRelativeResize="0"/>
            <p:nvPr/>
          </p:nvPicPr>
          <p:blipFill rotWithShape="1">
            <a:blip r:embed="rId4">
              <a:alphaModFix/>
            </a:blip>
            <a:srcRect/>
            <a:stretch/>
          </p:blipFill>
          <p:spPr>
            <a:xfrm>
              <a:off x="8739107" y="4542419"/>
              <a:ext cx="34864" cy="58832"/>
            </a:xfrm>
            <a:prstGeom prst="rect">
              <a:avLst/>
            </a:prstGeom>
            <a:noFill/>
            <a:ln>
              <a:noFill/>
            </a:ln>
          </p:spPr>
        </p:pic>
        <p:cxnSp>
          <p:nvCxnSpPr>
            <p:cNvPr id="852" name="Shape 852"/>
            <p:cNvCxnSpPr/>
            <p:nvPr/>
          </p:nvCxnSpPr>
          <p:spPr>
            <a:xfrm rot="10800000">
              <a:off x="8579236" y="3789282"/>
              <a:ext cx="76759" cy="0"/>
            </a:xfrm>
            <a:prstGeom prst="straightConnector1">
              <a:avLst/>
            </a:prstGeom>
            <a:noFill/>
            <a:ln w="38100" cap="flat" cmpd="sng">
              <a:solidFill>
                <a:srgbClr val="797979"/>
              </a:solidFill>
              <a:prstDash val="solid"/>
              <a:round/>
              <a:headEnd type="none" w="med" len="med"/>
              <a:tailEnd type="none" w="med" len="med"/>
            </a:ln>
          </p:spPr>
        </p:cxnSp>
        <p:sp>
          <p:nvSpPr>
            <p:cNvPr id="853" name="Shape 853"/>
            <p:cNvSpPr/>
            <p:nvPr/>
          </p:nvSpPr>
          <p:spPr>
            <a:xfrm>
              <a:off x="8538885" y="3803455"/>
              <a:ext cx="156640" cy="78033"/>
            </a:xfrm>
            <a:prstGeom prst="rect">
              <a:avLst/>
            </a:prstGeom>
            <a:solidFill>
              <a:srgbClr val="E5B283"/>
            </a:solidFill>
            <a:ln>
              <a:noFill/>
            </a:ln>
          </p:spPr>
          <p:txBody>
            <a:bodyPr lIns="91412" tIns="45694" rIns="91412" bIns="45694" anchor="ctr" anchorCtr="0">
              <a:noAutofit/>
            </a:bodyPr>
            <a:lstStyle/>
            <a:p>
              <a:pPr algn="ctr" defTabSz="932563">
                <a:buClr>
                  <a:srgbClr val="FFFFFF"/>
                </a:buClr>
                <a:defRPr/>
              </a:pPr>
              <a:endParaRPr sz="1903">
                <a:solidFill>
                  <a:srgbClr val="FFFFFF"/>
                </a:solidFill>
                <a:latin typeface="Quattrocento Sans"/>
                <a:ea typeface="Quattrocento Sans"/>
                <a:cs typeface="Quattrocento Sans"/>
                <a:sym typeface="Quattrocento Sans"/>
              </a:endParaRPr>
            </a:p>
          </p:txBody>
        </p:sp>
        <p:grpSp>
          <p:nvGrpSpPr>
            <p:cNvPr id="854" name="Shape 854"/>
            <p:cNvGrpSpPr/>
            <p:nvPr/>
          </p:nvGrpSpPr>
          <p:grpSpPr>
            <a:xfrm>
              <a:off x="7935656" y="3537058"/>
              <a:ext cx="518135" cy="343018"/>
              <a:chOff x="7301299" y="1104407"/>
              <a:chExt cx="679460" cy="449819"/>
            </a:xfrm>
          </p:grpSpPr>
          <p:sp>
            <p:nvSpPr>
              <p:cNvPr id="855" name="Shape 855"/>
              <p:cNvSpPr/>
              <p:nvPr/>
            </p:nvSpPr>
            <p:spPr>
              <a:xfrm>
                <a:off x="7301299" y="1388269"/>
                <a:ext cx="679460" cy="165957"/>
              </a:xfrm>
              <a:prstGeom prst="rect">
                <a:avLst/>
              </a:prstGeom>
              <a:solidFill>
                <a:srgbClr val="E5B283"/>
              </a:solidFill>
              <a:ln>
                <a:noFill/>
              </a:ln>
            </p:spPr>
            <p:txBody>
              <a:bodyPr lIns="91412" tIns="45694" rIns="91412" bIns="45694" anchor="ctr" anchorCtr="0">
                <a:noAutofit/>
              </a:bodyPr>
              <a:lstStyle/>
              <a:p>
                <a:pPr algn="ctr" defTabSz="932563">
                  <a:buClr>
                    <a:srgbClr val="FFFFFF"/>
                  </a:buClr>
                  <a:defRPr/>
                </a:pPr>
                <a:endParaRPr sz="1903">
                  <a:solidFill>
                    <a:srgbClr val="FFFFFF"/>
                  </a:solidFill>
                  <a:latin typeface="Quattrocento Sans"/>
                  <a:ea typeface="Quattrocento Sans"/>
                  <a:cs typeface="Quattrocento Sans"/>
                  <a:sym typeface="Quattrocento Sans"/>
                </a:endParaRPr>
              </a:p>
            </p:txBody>
          </p:sp>
          <p:sp>
            <p:nvSpPr>
              <p:cNvPr id="856" name="Shape 856"/>
              <p:cNvSpPr/>
              <p:nvPr/>
            </p:nvSpPr>
            <p:spPr>
              <a:xfrm>
                <a:off x="7301299" y="1338262"/>
                <a:ext cx="679460" cy="51925"/>
              </a:xfrm>
              <a:prstGeom prst="rect">
                <a:avLst/>
              </a:prstGeom>
              <a:solidFill>
                <a:srgbClr val="EEEE81"/>
              </a:solidFill>
              <a:ln>
                <a:noFill/>
              </a:ln>
            </p:spPr>
            <p:txBody>
              <a:bodyPr lIns="91412" tIns="45694" rIns="91412" bIns="45694" anchor="ctr" anchorCtr="0">
                <a:noAutofit/>
              </a:bodyPr>
              <a:lstStyle/>
              <a:p>
                <a:pPr algn="ctr" defTabSz="932563">
                  <a:buClr>
                    <a:srgbClr val="FFFFFF"/>
                  </a:buClr>
                  <a:defRPr/>
                </a:pPr>
                <a:endParaRPr sz="1903">
                  <a:solidFill>
                    <a:srgbClr val="FFFFFF"/>
                  </a:solidFill>
                  <a:latin typeface="Quattrocento Sans"/>
                  <a:ea typeface="Quattrocento Sans"/>
                  <a:cs typeface="Quattrocento Sans"/>
                  <a:sym typeface="Quattrocento Sans"/>
                </a:endParaRPr>
              </a:p>
            </p:txBody>
          </p:sp>
          <p:sp>
            <p:nvSpPr>
              <p:cNvPr id="857" name="Shape 857"/>
              <p:cNvSpPr/>
              <p:nvPr/>
            </p:nvSpPr>
            <p:spPr>
              <a:xfrm>
                <a:off x="7301299" y="1216066"/>
                <a:ext cx="679460" cy="122193"/>
              </a:xfrm>
              <a:prstGeom prst="rect">
                <a:avLst/>
              </a:prstGeom>
              <a:solidFill>
                <a:srgbClr val="FFDBA7"/>
              </a:solidFill>
              <a:ln>
                <a:noFill/>
              </a:ln>
            </p:spPr>
            <p:txBody>
              <a:bodyPr lIns="91412" tIns="45694" rIns="91412" bIns="45694" anchor="ctr" anchorCtr="0">
                <a:noAutofit/>
              </a:bodyPr>
              <a:lstStyle/>
              <a:p>
                <a:pPr algn="ctr" defTabSz="932563">
                  <a:buClr>
                    <a:srgbClr val="FFFFFF"/>
                  </a:buClr>
                  <a:defRPr/>
                </a:pPr>
                <a:endParaRPr sz="1903">
                  <a:solidFill>
                    <a:srgbClr val="FFFFFF"/>
                  </a:solidFill>
                  <a:latin typeface="Quattrocento Sans"/>
                  <a:ea typeface="Quattrocento Sans"/>
                  <a:cs typeface="Quattrocento Sans"/>
                  <a:sym typeface="Quattrocento Sans"/>
                </a:endParaRPr>
              </a:p>
            </p:txBody>
          </p:sp>
          <p:sp>
            <p:nvSpPr>
              <p:cNvPr id="858" name="Shape 858"/>
              <p:cNvSpPr/>
              <p:nvPr/>
            </p:nvSpPr>
            <p:spPr>
              <a:xfrm>
                <a:off x="7301300" y="1104407"/>
                <a:ext cx="679460" cy="111656"/>
              </a:xfrm>
              <a:prstGeom prst="triangle">
                <a:avLst>
                  <a:gd name="adj" fmla="val 50000"/>
                </a:avLst>
              </a:prstGeom>
              <a:solidFill>
                <a:srgbClr val="FFDBA7"/>
              </a:solidFill>
              <a:ln>
                <a:noFill/>
              </a:ln>
            </p:spPr>
            <p:txBody>
              <a:bodyPr lIns="91412" tIns="45694" rIns="91412" bIns="45694" anchor="ctr" anchorCtr="0">
                <a:noAutofit/>
              </a:bodyPr>
              <a:lstStyle/>
              <a:p>
                <a:pPr algn="ctr" defTabSz="932563">
                  <a:buClr>
                    <a:srgbClr val="FFFFFF"/>
                  </a:buClr>
                  <a:defRPr/>
                </a:pPr>
                <a:endParaRPr sz="1903">
                  <a:solidFill>
                    <a:srgbClr val="FFFFFF"/>
                  </a:solidFill>
                  <a:latin typeface="Quattrocento Sans"/>
                  <a:ea typeface="Quattrocento Sans"/>
                  <a:cs typeface="Quattrocento Sans"/>
                  <a:sym typeface="Quattrocento Sans"/>
                </a:endParaRPr>
              </a:p>
            </p:txBody>
          </p:sp>
          <p:sp>
            <p:nvSpPr>
              <p:cNvPr id="859" name="Shape 859"/>
              <p:cNvSpPr/>
              <p:nvPr/>
            </p:nvSpPr>
            <p:spPr>
              <a:xfrm>
                <a:off x="7351118" y="1285379"/>
                <a:ext cx="255784" cy="52881"/>
              </a:xfrm>
              <a:prstGeom prst="rect">
                <a:avLst/>
              </a:prstGeom>
              <a:solidFill>
                <a:srgbClr val="FFFFFF"/>
              </a:solidFill>
              <a:ln>
                <a:noFill/>
              </a:ln>
            </p:spPr>
            <p:txBody>
              <a:bodyPr lIns="91412" tIns="45694" rIns="91412" bIns="45694" anchor="ctr" anchorCtr="0">
                <a:noAutofit/>
              </a:bodyPr>
              <a:lstStyle/>
              <a:p>
                <a:pPr algn="ctr" defTabSz="932563">
                  <a:buClr>
                    <a:srgbClr val="FFFFFF"/>
                  </a:buClr>
                  <a:defRPr/>
                </a:pPr>
                <a:endParaRPr sz="1903">
                  <a:solidFill>
                    <a:srgbClr val="FFFFFF"/>
                  </a:solidFill>
                  <a:latin typeface="Quattrocento Sans"/>
                  <a:ea typeface="Quattrocento Sans"/>
                  <a:cs typeface="Quattrocento Sans"/>
                  <a:sym typeface="Quattrocento Sans"/>
                </a:endParaRPr>
              </a:p>
            </p:txBody>
          </p:sp>
          <p:sp>
            <p:nvSpPr>
              <p:cNvPr id="860" name="Shape 860"/>
              <p:cNvSpPr/>
              <p:nvPr/>
            </p:nvSpPr>
            <p:spPr>
              <a:xfrm>
                <a:off x="7665939" y="1285379"/>
                <a:ext cx="255784" cy="52881"/>
              </a:xfrm>
              <a:prstGeom prst="rect">
                <a:avLst/>
              </a:prstGeom>
              <a:solidFill>
                <a:srgbClr val="FFFFFF"/>
              </a:solidFill>
              <a:ln>
                <a:noFill/>
              </a:ln>
            </p:spPr>
            <p:txBody>
              <a:bodyPr lIns="91412" tIns="45694" rIns="91412" bIns="45694" anchor="ctr" anchorCtr="0">
                <a:noAutofit/>
              </a:bodyPr>
              <a:lstStyle/>
              <a:p>
                <a:pPr algn="ctr" defTabSz="932563">
                  <a:buClr>
                    <a:srgbClr val="FFFFFF"/>
                  </a:buClr>
                  <a:defRPr/>
                </a:pPr>
                <a:endParaRPr sz="1903">
                  <a:solidFill>
                    <a:srgbClr val="FFFFFF"/>
                  </a:solidFill>
                  <a:latin typeface="Quattrocento Sans"/>
                  <a:ea typeface="Quattrocento Sans"/>
                  <a:cs typeface="Quattrocento Sans"/>
                  <a:sym typeface="Quattrocento Sans"/>
                </a:endParaRPr>
              </a:p>
            </p:txBody>
          </p:sp>
          <p:sp>
            <p:nvSpPr>
              <p:cNvPr id="861" name="Shape 861"/>
              <p:cNvSpPr/>
              <p:nvPr/>
            </p:nvSpPr>
            <p:spPr>
              <a:xfrm>
                <a:off x="7597372" y="1172070"/>
                <a:ext cx="87311" cy="87311"/>
              </a:xfrm>
              <a:prstGeom prst="ellipse">
                <a:avLst/>
              </a:prstGeom>
              <a:solidFill>
                <a:srgbClr val="E5B283"/>
              </a:solidFill>
              <a:ln>
                <a:noFill/>
              </a:ln>
            </p:spPr>
            <p:txBody>
              <a:bodyPr lIns="91412" tIns="45694" rIns="91412" bIns="45694" anchor="ctr" anchorCtr="0">
                <a:noAutofit/>
              </a:bodyPr>
              <a:lstStyle/>
              <a:p>
                <a:pPr algn="ctr" defTabSz="932563">
                  <a:buClr>
                    <a:srgbClr val="FFFFFF"/>
                  </a:buClr>
                  <a:defRPr/>
                </a:pPr>
                <a:endParaRPr sz="1903">
                  <a:solidFill>
                    <a:srgbClr val="FFFFFF"/>
                  </a:solidFill>
                  <a:latin typeface="Quattrocento Sans"/>
                  <a:ea typeface="Quattrocento Sans"/>
                  <a:cs typeface="Quattrocento Sans"/>
                  <a:sym typeface="Quattrocento Sans"/>
                </a:endParaRPr>
              </a:p>
            </p:txBody>
          </p:sp>
        </p:grpSp>
        <p:grpSp>
          <p:nvGrpSpPr>
            <p:cNvPr id="862" name="Shape 862"/>
            <p:cNvGrpSpPr/>
            <p:nvPr/>
          </p:nvGrpSpPr>
          <p:grpSpPr>
            <a:xfrm>
              <a:off x="7679577" y="3656350"/>
              <a:ext cx="164521" cy="129708"/>
              <a:chOff x="6294003" y="694775"/>
              <a:chExt cx="215746" cy="170093"/>
            </a:xfrm>
          </p:grpSpPr>
          <p:sp>
            <p:nvSpPr>
              <p:cNvPr id="863" name="Shape 863"/>
              <p:cNvSpPr/>
              <p:nvPr/>
            </p:nvSpPr>
            <p:spPr>
              <a:xfrm>
                <a:off x="6294003" y="819150"/>
                <a:ext cx="215746" cy="45718"/>
              </a:xfrm>
              <a:prstGeom prst="rect">
                <a:avLst/>
              </a:prstGeom>
              <a:solidFill>
                <a:srgbClr val="5D625C"/>
              </a:solidFill>
              <a:ln>
                <a:noFill/>
              </a:ln>
            </p:spPr>
            <p:txBody>
              <a:bodyPr lIns="91412" tIns="45694" rIns="91412" bIns="45694" anchor="ctr" anchorCtr="0">
                <a:noAutofit/>
              </a:bodyPr>
              <a:lstStyle/>
              <a:p>
                <a:pPr algn="ctr" defTabSz="932563">
                  <a:buClr>
                    <a:srgbClr val="FFFFFF"/>
                  </a:buClr>
                  <a:defRPr/>
                </a:pPr>
                <a:endParaRPr sz="1903">
                  <a:solidFill>
                    <a:srgbClr val="FFFFFF"/>
                  </a:solidFill>
                  <a:latin typeface="Quattrocento Sans"/>
                  <a:ea typeface="Quattrocento Sans"/>
                  <a:cs typeface="Quattrocento Sans"/>
                  <a:sym typeface="Quattrocento Sans"/>
                </a:endParaRPr>
              </a:p>
            </p:txBody>
          </p:sp>
          <p:sp>
            <p:nvSpPr>
              <p:cNvPr id="864" name="Shape 864"/>
              <p:cNvSpPr/>
              <p:nvPr/>
            </p:nvSpPr>
            <p:spPr>
              <a:xfrm>
                <a:off x="6297260" y="694775"/>
                <a:ext cx="209234" cy="120910"/>
              </a:xfrm>
              <a:prstGeom prst="rect">
                <a:avLst/>
              </a:prstGeom>
              <a:solidFill>
                <a:srgbClr val="5D625C"/>
              </a:solidFill>
              <a:ln w="28575" cap="flat" cmpd="sng">
                <a:solidFill>
                  <a:srgbClr val="7B8688"/>
                </a:solidFill>
                <a:prstDash val="solid"/>
                <a:miter/>
                <a:headEnd type="none" w="med" len="med"/>
                <a:tailEnd type="none" w="med" len="med"/>
              </a:ln>
            </p:spPr>
            <p:txBody>
              <a:bodyPr lIns="91412" tIns="45694" rIns="91412" bIns="45694" anchor="ctr" anchorCtr="0">
                <a:noAutofit/>
              </a:bodyPr>
              <a:lstStyle/>
              <a:p>
                <a:pPr algn="ctr" defTabSz="932563">
                  <a:buClr>
                    <a:srgbClr val="FFFFFF"/>
                  </a:buClr>
                  <a:defRPr/>
                </a:pPr>
                <a:endParaRPr sz="1903">
                  <a:solidFill>
                    <a:srgbClr val="FFFFFF"/>
                  </a:solidFill>
                  <a:latin typeface="Quattrocento Sans"/>
                  <a:ea typeface="Quattrocento Sans"/>
                  <a:cs typeface="Quattrocento Sans"/>
                  <a:sym typeface="Quattrocento Sans"/>
                </a:endParaRPr>
              </a:p>
            </p:txBody>
          </p:sp>
        </p:grpSp>
        <p:sp>
          <p:nvSpPr>
            <p:cNvPr id="865" name="Shape 865"/>
            <p:cNvSpPr/>
            <p:nvPr/>
          </p:nvSpPr>
          <p:spPr>
            <a:xfrm>
              <a:off x="7615522" y="3784389"/>
              <a:ext cx="292633" cy="97100"/>
            </a:xfrm>
            <a:prstGeom prst="rect">
              <a:avLst/>
            </a:prstGeom>
            <a:solidFill>
              <a:srgbClr val="E5B283"/>
            </a:solidFill>
            <a:ln>
              <a:noFill/>
            </a:ln>
          </p:spPr>
          <p:txBody>
            <a:bodyPr lIns="91412" tIns="45694" rIns="91412" bIns="45694" anchor="ctr" anchorCtr="0">
              <a:noAutofit/>
            </a:bodyPr>
            <a:lstStyle/>
            <a:p>
              <a:pPr algn="ctr" defTabSz="932563">
                <a:buClr>
                  <a:srgbClr val="FFFFFF"/>
                </a:buClr>
                <a:defRPr/>
              </a:pPr>
              <a:endParaRPr sz="1903">
                <a:solidFill>
                  <a:srgbClr val="FFFFFF"/>
                </a:solidFill>
                <a:latin typeface="Quattrocento Sans"/>
                <a:ea typeface="Quattrocento Sans"/>
                <a:cs typeface="Quattrocento Sans"/>
                <a:sym typeface="Quattrocento Sans"/>
              </a:endParaRPr>
            </a:p>
          </p:txBody>
        </p:sp>
        <p:sp>
          <p:nvSpPr>
            <p:cNvPr id="866" name="Shape 866"/>
            <p:cNvSpPr/>
            <p:nvPr/>
          </p:nvSpPr>
          <p:spPr>
            <a:xfrm>
              <a:off x="7885571" y="3324117"/>
              <a:ext cx="141638" cy="141638"/>
            </a:xfrm>
            <a:prstGeom prst="ellipse">
              <a:avLst/>
            </a:prstGeom>
            <a:solidFill>
              <a:srgbClr val="D9D9D9"/>
            </a:solidFill>
            <a:ln w="25400" cap="flat" cmpd="sng">
              <a:solidFill>
                <a:srgbClr val="566F0F"/>
              </a:solidFill>
              <a:prstDash val="solid"/>
              <a:round/>
              <a:headEnd type="none" w="med" len="med"/>
              <a:tailEnd type="none" w="med" len="med"/>
            </a:ln>
          </p:spPr>
          <p:txBody>
            <a:bodyPr lIns="91412" tIns="45694" rIns="91412" bIns="45694" anchor="ctr" anchorCtr="0">
              <a:noAutofit/>
            </a:bodyPr>
            <a:lstStyle/>
            <a:p>
              <a:pPr algn="ctr" defTabSz="932563">
                <a:buClr>
                  <a:srgbClr val="FFFFFF"/>
                </a:buClr>
                <a:defRPr/>
              </a:pPr>
              <a:endParaRPr sz="1903">
                <a:solidFill>
                  <a:srgbClr val="FFFFFF"/>
                </a:solidFill>
                <a:latin typeface="Quattrocento Sans"/>
                <a:ea typeface="Quattrocento Sans"/>
                <a:cs typeface="Quattrocento Sans"/>
                <a:sym typeface="Quattrocento Sans"/>
              </a:endParaRPr>
            </a:p>
          </p:txBody>
        </p:sp>
        <p:sp>
          <p:nvSpPr>
            <p:cNvPr id="867" name="Shape 867"/>
            <p:cNvSpPr/>
            <p:nvPr/>
          </p:nvSpPr>
          <p:spPr>
            <a:xfrm>
              <a:off x="6860629" y="3234484"/>
              <a:ext cx="407965" cy="691223"/>
            </a:xfrm>
            <a:prstGeom prst="rect">
              <a:avLst/>
            </a:prstGeom>
            <a:solidFill>
              <a:srgbClr val="FF5C5F"/>
            </a:solidFill>
            <a:ln>
              <a:noFill/>
            </a:ln>
          </p:spPr>
          <p:txBody>
            <a:bodyPr lIns="91412" tIns="45694" rIns="91412" bIns="45694" anchor="ctr" anchorCtr="0">
              <a:noAutofit/>
            </a:bodyPr>
            <a:lstStyle/>
            <a:p>
              <a:pPr algn="ctr" defTabSz="932563">
                <a:buClr>
                  <a:srgbClr val="FFFFFF"/>
                </a:buClr>
                <a:defRPr/>
              </a:pPr>
              <a:endParaRPr sz="1903">
                <a:solidFill>
                  <a:srgbClr val="FFFFFF"/>
                </a:solidFill>
                <a:latin typeface="Quattrocento Sans"/>
                <a:ea typeface="Quattrocento Sans"/>
                <a:cs typeface="Quattrocento Sans"/>
                <a:sym typeface="Quattrocento Sans"/>
              </a:endParaRPr>
            </a:p>
          </p:txBody>
        </p:sp>
        <p:sp>
          <p:nvSpPr>
            <p:cNvPr id="868" name="Shape 868"/>
            <p:cNvSpPr/>
            <p:nvPr/>
          </p:nvSpPr>
          <p:spPr>
            <a:xfrm>
              <a:off x="7110972" y="3234484"/>
              <a:ext cx="78083" cy="691223"/>
            </a:xfrm>
            <a:prstGeom prst="rect">
              <a:avLst/>
            </a:prstGeom>
            <a:solidFill>
              <a:srgbClr val="FE9BB7"/>
            </a:solidFill>
            <a:ln>
              <a:noFill/>
            </a:ln>
          </p:spPr>
          <p:txBody>
            <a:bodyPr lIns="91412" tIns="45694" rIns="91412" bIns="45694" anchor="ctr" anchorCtr="0">
              <a:noAutofit/>
            </a:bodyPr>
            <a:lstStyle/>
            <a:p>
              <a:pPr algn="ctr" defTabSz="932563">
                <a:buClr>
                  <a:srgbClr val="FFFFFF"/>
                </a:buClr>
                <a:defRPr/>
              </a:pPr>
              <a:endParaRPr sz="1903">
                <a:solidFill>
                  <a:srgbClr val="FFFFFF"/>
                </a:solidFill>
                <a:latin typeface="Quattrocento Sans"/>
                <a:ea typeface="Quattrocento Sans"/>
                <a:cs typeface="Quattrocento Sans"/>
                <a:sym typeface="Quattrocento Sans"/>
              </a:endParaRPr>
            </a:p>
          </p:txBody>
        </p:sp>
        <p:sp>
          <p:nvSpPr>
            <p:cNvPr id="869" name="Shape 869"/>
            <p:cNvSpPr/>
            <p:nvPr/>
          </p:nvSpPr>
          <p:spPr>
            <a:xfrm>
              <a:off x="7269561" y="3234484"/>
              <a:ext cx="75520" cy="691223"/>
            </a:xfrm>
            <a:prstGeom prst="rect">
              <a:avLst/>
            </a:prstGeom>
            <a:solidFill>
              <a:srgbClr val="FE9BB7"/>
            </a:solidFill>
            <a:ln>
              <a:noFill/>
            </a:ln>
          </p:spPr>
          <p:txBody>
            <a:bodyPr lIns="91412" tIns="45694" rIns="91412" bIns="45694" anchor="ctr" anchorCtr="0">
              <a:noAutofit/>
            </a:bodyPr>
            <a:lstStyle/>
            <a:p>
              <a:pPr algn="ctr" defTabSz="932563">
                <a:buClr>
                  <a:srgbClr val="FFFFFF"/>
                </a:buClr>
                <a:defRPr/>
              </a:pPr>
              <a:endParaRPr sz="1903">
                <a:solidFill>
                  <a:srgbClr val="FFFFFF"/>
                </a:solidFill>
                <a:latin typeface="Quattrocento Sans"/>
                <a:ea typeface="Quattrocento Sans"/>
                <a:cs typeface="Quattrocento Sans"/>
                <a:sym typeface="Quattrocento Sans"/>
              </a:endParaRPr>
            </a:p>
          </p:txBody>
        </p:sp>
        <p:sp>
          <p:nvSpPr>
            <p:cNvPr id="870" name="Shape 870"/>
            <p:cNvSpPr/>
            <p:nvPr/>
          </p:nvSpPr>
          <p:spPr>
            <a:xfrm>
              <a:off x="7186790" y="3234484"/>
              <a:ext cx="83990" cy="691223"/>
            </a:xfrm>
            <a:prstGeom prst="rect">
              <a:avLst/>
            </a:prstGeom>
            <a:solidFill>
              <a:srgbClr val="F96F90"/>
            </a:solidFill>
            <a:ln>
              <a:noFill/>
            </a:ln>
          </p:spPr>
          <p:txBody>
            <a:bodyPr lIns="91412" tIns="45694" rIns="91412" bIns="45694" anchor="ctr" anchorCtr="0">
              <a:noAutofit/>
            </a:bodyPr>
            <a:lstStyle/>
            <a:p>
              <a:pPr algn="ctr" defTabSz="932563">
                <a:buClr>
                  <a:srgbClr val="FFFFFF"/>
                </a:buClr>
                <a:defRPr/>
              </a:pPr>
              <a:endParaRPr sz="1903">
                <a:solidFill>
                  <a:srgbClr val="FFFFFF"/>
                </a:solidFill>
                <a:latin typeface="Quattrocento Sans"/>
                <a:ea typeface="Quattrocento Sans"/>
                <a:cs typeface="Quattrocento Sans"/>
                <a:sym typeface="Quattrocento Sans"/>
              </a:endParaRPr>
            </a:p>
          </p:txBody>
        </p:sp>
        <p:sp>
          <p:nvSpPr>
            <p:cNvPr id="871" name="Shape 871"/>
            <p:cNvSpPr/>
            <p:nvPr/>
          </p:nvSpPr>
          <p:spPr>
            <a:xfrm>
              <a:off x="7207042" y="3667800"/>
              <a:ext cx="138267" cy="34864"/>
            </a:xfrm>
            <a:prstGeom prst="rect">
              <a:avLst/>
            </a:prstGeom>
            <a:solidFill>
              <a:srgbClr val="E8EAE7"/>
            </a:solidFill>
            <a:ln>
              <a:noFill/>
            </a:ln>
          </p:spPr>
          <p:txBody>
            <a:bodyPr lIns="91412" tIns="45694" rIns="91412" bIns="45694" anchor="ctr" anchorCtr="0">
              <a:noAutofit/>
            </a:bodyPr>
            <a:lstStyle/>
            <a:p>
              <a:pPr algn="ctr" defTabSz="932563">
                <a:buClr>
                  <a:srgbClr val="FFFFFF"/>
                </a:buClr>
                <a:defRPr/>
              </a:pPr>
              <a:endParaRPr sz="1903">
                <a:solidFill>
                  <a:srgbClr val="FFFFFF"/>
                </a:solidFill>
                <a:latin typeface="Quattrocento Sans"/>
                <a:ea typeface="Quattrocento Sans"/>
                <a:cs typeface="Quattrocento Sans"/>
                <a:sym typeface="Quattrocento Sans"/>
              </a:endParaRPr>
            </a:p>
          </p:txBody>
        </p:sp>
        <p:sp>
          <p:nvSpPr>
            <p:cNvPr id="872" name="Shape 872"/>
            <p:cNvSpPr/>
            <p:nvPr/>
          </p:nvSpPr>
          <p:spPr>
            <a:xfrm>
              <a:off x="7229847" y="3700773"/>
              <a:ext cx="115462" cy="74050"/>
            </a:xfrm>
            <a:prstGeom prst="rect">
              <a:avLst/>
            </a:prstGeom>
            <a:solidFill>
              <a:schemeClr val="lt1"/>
            </a:solidFill>
            <a:ln>
              <a:noFill/>
            </a:ln>
          </p:spPr>
          <p:txBody>
            <a:bodyPr lIns="91412" tIns="45694" rIns="91412" bIns="45694" anchor="ctr" anchorCtr="0">
              <a:noAutofit/>
            </a:bodyPr>
            <a:lstStyle/>
            <a:p>
              <a:pPr algn="ctr" defTabSz="932563">
                <a:buClr>
                  <a:srgbClr val="FFFFFF"/>
                </a:buClr>
                <a:defRPr/>
              </a:pPr>
              <a:endParaRPr sz="1903">
                <a:solidFill>
                  <a:srgbClr val="FFFFFF"/>
                </a:solidFill>
                <a:latin typeface="Quattrocento Sans"/>
                <a:ea typeface="Quattrocento Sans"/>
                <a:cs typeface="Quattrocento Sans"/>
                <a:sym typeface="Quattrocento Sans"/>
              </a:endParaRPr>
            </a:p>
          </p:txBody>
        </p:sp>
        <p:cxnSp>
          <p:nvCxnSpPr>
            <p:cNvPr id="873" name="Shape 873"/>
            <p:cNvCxnSpPr/>
            <p:nvPr/>
          </p:nvCxnSpPr>
          <p:spPr>
            <a:xfrm>
              <a:off x="7271014" y="3587753"/>
              <a:ext cx="74302" cy="0"/>
            </a:xfrm>
            <a:prstGeom prst="straightConnector1">
              <a:avLst/>
            </a:prstGeom>
            <a:noFill/>
            <a:ln w="38100" cap="flat" cmpd="sng">
              <a:solidFill>
                <a:srgbClr val="E8EAE7"/>
              </a:solidFill>
              <a:prstDash val="solid"/>
              <a:round/>
              <a:headEnd type="none" w="med" len="med"/>
              <a:tailEnd type="none" w="med" len="med"/>
            </a:ln>
          </p:spPr>
        </p:cxnSp>
        <p:cxnSp>
          <p:nvCxnSpPr>
            <p:cNvPr id="874" name="Shape 874"/>
            <p:cNvCxnSpPr/>
            <p:nvPr/>
          </p:nvCxnSpPr>
          <p:spPr>
            <a:xfrm flipH="1">
              <a:off x="7285010" y="3583687"/>
              <a:ext cx="1648" cy="38780"/>
            </a:xfrm>
            <a:prstGeom prst="straightConnector1">
              <a:avLst/>
            </a:prstGeom>
            <a:noFill/>
            <a:ln w="38100" cap="flat" cmpd="sng">
              <a:solidFill>
                <a:srgbClr val="E8EAE7"/>
              </a:solidFill>
              <a:prstDash val="solid"/>
              <a:round/>
              <a:headEnd type="none" w="med" len="med"/>
              <a:tailEnd type="none" w="med" len="med"/>
            </a:ln>
          </p:spPr>
        </p:cxnSp>
        <p:sp>
          <p:nvSpPr>
            <p:cNvPr id="875" name="Shape 875"/>
            <p:cNvSpPr/>
            <p:nvPr/>
          </p:nvSpPr>
          <p:spPr>
            <a:xfrm rot="-5400000">
              <a:off x="6815863" y="3612291"/>
              <a:ext cx="363109" cy="263725"/>
            </a:xfrm>
            <a:prstGeom prst="chord">
              <a:avLst>
                <a:gd name="adj1" fmla="val 5518619"/>
                <a:gd name="adj2" fmla="val 16199986"/>
              </a:avLst>
            </a:prstGeom>
            <a:solidFill>
              <a:srgbClr val="E8EAE7"/>
            </a:solidFill>
            <a:ln>
              <a:noFill/>
            </a:ln>
          </p:spPr>
          <p:txBody>
            <a:bodyPr lIns="91412" tIns="45694" rIns="91412" bIns="45694" anchor="ctr" anchorCtr="0">
              <a:noAutofit/>
            </a:bodyPr>
            <a:lstStyle/>
            <a:p>
              <a:pPr algn="ctr" defTabSz="932563">
                <a:buClr>
                  <a:srgbClr val="FFFFFF"/>
                </a:buClr>
                <a:defRPr/>
              </a:pPr>
              <a:endParaRPr sz="1903">
                <a:solidFill>
                  <a:srgbClr val="FFFFFF"/>
                </a:solidFill>
                <a:latin typeface="Quattrocento Sans"/>
                <a:ea typeface="Quattrocento Sans"/>
                <a:cs typeface="Quattrocento Sans"/>
                <a:sym typeface="Quattrocento Sans"/>
              </a:endParaRPr>
            </a:p>
          </p:txBody>
        </p:sp>
        <p:sp>
          <p:nvSpPr>
            <p:cNvPr id="876" name="Shape 876"/>
            <p:cNvSpPr/>
            <p:nvPr/>
          </p:nvSpPr>
          <p:spPr>
            <a:xfrm>
              <a:off x="6832050" y="3748553"/>
              <a:ext cx="128553" cy="176979"/>
            </a:xfrm>
            <a:prstGeom prst="rect">
              <a:avLst/>
            </a:prstGeom>
            <a:solidFill>
              <a:srgbClr val="E8EAE7"/>
            </a:solidFill>
            <a:ln>
              <a:noFill/>
            </a:ln>
          </p:spPr>
          <p:txBody>
            <a:bodyPr lIns="91412" tIns="45694" rIns="91412" bIns="45694" anchor="ctr" anchorCtr="0">
              <a:noAutofit/>
            </a:bodyPr>
            <a:lstStyle/>
            <a:p>
              <a:pPr algn="ctr" defTabSz="932563">
                <a:buClr>
                  <a:srgbClr val="FFFFFF"/>
                </a:buClr>
                <a:defRPr/>
              </a:pPr>
              <a:endParaRPr sz="1903">
                <a:solidFill>
                  <a:srgbClr val="FFFFFF"/>
                </a:solidFill>
                <a:latin typeface="Quattrocento Sans"/>
                <a:ea typeface="Quattrocento Sans"/>
                <a:cs typeface="Quattrocento Sans"/>
                <a:sym typeface="Quattrocento Sans"/>
              </a:endParaRPr>
            </a:p>
          </p:txBody>
        </p:sp>
        <p:sp>
          <p:nvSpPr>
            <p:cNvPr id="877" name="Shape 877"/>
            <p:cNvSpPr/>
            <p:nvPr/>
          </p:nvSpPr>
          <p:spPr>
            <a:xfrm>
              <a:off x="7309334" y="3764103"/>
              <a:ext cx="34864" cy="158201"/>
            </a:xfrm>
            <a:prstGeom prst="rect">
              <a:avLst/>
            </a:prstGeom>
            <a:solidFill>
              <a:schemeClr val="lt1"/>
            </a:solidFill>
            <a:ln>
              <a:noFill/>
            </a:ln>
          </p:spPr>
          <p:txBody>
            <a:bodyPr lIns="91412" tIns="45694" rIns="91412" bIns="45694" anchor="ctr" anchorCtr="0">
              <a:noAutofit/>
            </a:bodyPr>
            <a:lstStyle/>
            <a:p>
              <a:pPr algn="ctr" defTabSz="932563">
                <a:buClr>
                  <a:srgbClr val="FFFFFF"/>
                </a:buClr>
                <a:defRPr/>
              </a:pPr>
              <a:endParaRPr sz="1903">
                <a:solidFill>
                  <a:srgbClr val="FFFFFF"/>
                </a:solidFill>
                <a:latin typeface="Quattrocento Sans"/>
                <a:ea typeface="Quattrocento Sans"/>
                <a:cs typeface="Quattrocento Sans"/>
                <a:sym typeface="Quattrocento Sans"/>
              </a:endParaRPr>
            </a:p>
          </p:txBody>
        </p:sp>
        <p:cxnSp>
          <p:nvCxnSpPr>
            <p:cNvPr id="878" name="Shape 878"/>
            <p:cNvCxnSpPr/>
            <p:nvPr/>
          </p:nvCxnSpPr>
          <p:spPr>
            <a:xfrm>
              <a:off x="7295353" y="3919178"/>
              <a:ext cx="91368" cy="0"/>
            </a:xfrm>
            <a:prstGeom prst="straightConnector1">
              <a:avLst/>
            </a:prstGeom>
            <a:noFill/>
            <a:ln w="38100" cap="sq" cmpd="sng">
              <a:solidFill>
                <a:srgbClr val="FFBF0C"/>
              </a:solidFill>
              <a:prstDash val="solid"/>
              <a:miter/>
              <a:headEnd type="none" w="med" len="med"/>
              <a:tailEnd type="none" w="med" len="med"/>
            </a:ln>
          </p:spPr>
        </p:cxnSp>
        <p:cxnSp>
          <p:nvCxnSpPr>
            <p:cNvPr id="879" name="Shape 879"/>
            <p:cNvCxnSpPr/>
            <p:nvPr/>
          </p:nvCxnSpPr>
          <p:spPr>
            <a:xfrm>
              <a:off x="7295353" y="3919178"/>
              <a:ext cx="0" cy="760058"/>
            </a:xfrm>
            <a:prstGeom prst="straightConnector1">
              <a:avLst/>
            </a:prstGeom>
            <a:noFill/>
            <a:ln w="38100" cap="sq" cmpd="sng">
              <a:solidFill>
                <a:srgbClr val="FFBF0C"/>
              </a:solidFill>
              <a:prstDash val="solid"/>
              <a:miter/>
              <a:headEnd type="none" w="med" len="med"/>
              <a:tailEnd type="none" w="med" len="med"/>
            </a:ln>
          </p:spPr>
        </p:cxnSp>
        <p:cxnSp>
          <p:nvCxnSpPr>
            <p:cNvPr id="880" name="Shape 880"/>
            <p:cNvCxnSpPr/>
            <p:nvPr/>
          </p:nvCxnSpPr>
          <p:spPr>
            <a:xfrm>
              <a:off x="7295353" y="4696369"/>
              <a:ext cx="1460569" cy="0"/>
            </a:xfrm>
            <a:prstGeom prst="straightConnector1">
              <a:avLst/>
            </a:prstGeom>
            <a:noFill/>
            <a:ln w="38100" cap="sq" cmpd="sng">
              <a:solidFill>
                <a:srgbClr val="FFBF0C"/>
              </a:solidFill>
              <a:prstDash val="solid"/>
              <a:miter/>
              <a:headEnd type="none" w="med" len="med"/>
              <a:tailEnd type="none" w="med" len="med"/>
            </a:ln>
          </p:spPr>
        </p:cxnSp>
        <p:cxnSp>
          <p:nvCxnSpPr>
            <p:cNvPr id="881" name="Shape 881"/>
            <p:cNvCxnSpPr/>
            <p:nvPr/>
          </p:nvCxnSpPr>
          <p:spPr>
            <a:xfrm>
              <a:off x="8755922" y="4661112"/>
              <a:ext cx="101" cy="11920"/>
            </a:xfrm>
            <a:prstGeom prst="straightConnector1">
              <a:avLst/>
            </a:prstGeom>
            <a:noFill/>
            <a:ln w="38100" cap="sq" cmpd="sng">
              <a:solidFill>
                <a:srgbClr val="FFBF0C"/>
              </a:solidFill>
              <a:prstDash val="solid"/>
              <a:miter/>
              <a:headEnd type="none" w="med" len="med"/>
              <a:tailEnd type="none" w="med" len="med"/>
            </a:ln>
          </p:spPr>
        </p:cxnSp>
        <p:sp>
          <p:nvSpPr>
            <p:cNvPr id="882" name="Shape 882"/>
            <p:cNvSpPr/>
            <p:nvPr/>
          </p:nvSpPr>
          <p:spPr>
            <a:xfrm>
              <a:off x="7282315" y="3932916"/>
              <a:ext cx="774304" cy="740119"/>
            </a:xfrm>
            <a:prstGeom prst="rect">
              <a:avLst/>
            </a:prstGeom>
            <a:noFill/>
            <a:ln w="95250" cap="sq" cmpd="sng">
              <a:solidFill>
                <a:srgbClr val="000000"/>
              </a:solidFill>
              <a:prstDash val="solid"/>
              <a:miter/>
              <a:headEnd type="none" w="med" len="med"/>
              <a:tailEnd type="none" w="med" len="med"/>
            </a:ln>
          </p:spPr>
          <p:txBody>
            <a:bodyPr lIns="91412" tIns="45694" rIns="91412" bIns="45694" anchor="ctr" anchorCtr="0">
              <a:noAutofit/>
            </a:bodyPr>
            <a:lstStyle/>
            <a:p>
              <a:pPr algn="ctr" defTabSz="932563">
                <a:buClr>
                  <a:srgbClr val="FFFFFF"/>
                </a:buClr>
                <a:defRPr/>
              </a:pPr>
              <a:endParaRPr sz="1903">
                <a:solidFill>
                  <a:srgbClr val="FFFFFF"/>
                </a:solidFill>
                <a:latin typeface="Quattrocento Sans"/>
                <a:ea typeface="Quattrocento Sans"/>
                <a:cs typeface="Quattrocento Sans"/>
                <a:sym typeface="Quattrocento Sans"/>
              </a:endParaRPr>
            </a:p>
          </p:txBody>
        </p:sp>
        <p:sp>
          <p:nvSpPr>
            <p:cNvPr id="883" name="Shape 883"/>
            <p:cNvSpPr/>
            <p:nvPr/>
          </p:nvSpPr>
          <p:spPr>
            <a:xfrm>
              <a:off x="8057539" y="3932916"/>
              <a:ext cx="774304" cy="740119"/>
            </a:xfrm>
            <a:prstGeom prst="rect">
              <a:avLst/>
            </a:prstGeom>
            <a:noFill/>
            <a:ln w="95250" cap="sq" cmpd="sng">
              <a:solidFill>
                <a:srgbClr val="000000"/>
              </a:solidFill>
              <a:prstDash val="solid"/>
              <a:miter/>
              <a:headEnd type="none" w="med" len="med"/>
              <a:tailEnd type="none" w="med" len="med"/>
            </a:ln>
          </p:spPr>
          <p:txBody>
            <a:bodyPr lIns="91412" tIns="45694" rIns="91412" bIns="45694" anchor="ctr" anchorCtr="0">
              <a:noAutofit/>
            </a:bodyPr>
            <a:lstStyle/>
            <a:p>
              <a:pPr algn="ctr" defTabSz="932563">
                <a:buClr>
                  <a:srgbClr val="FFFFFF"/>
                </a:buClr>
                <a:defRPr/>
              </a:pPr>
              <a:endParaRPr sz="1903">
                <a:solidFill>
                  <a:srgbClr val="FFFFFF"/>
                </a:solidFill>
                <a:latin typeface="Quattrocento Sans"/>
                <a:ea typeface="Quattrocento Sans"/>
                <a:cs typeface="Quattrocento Sans"/>
                <a:sym typeface="Quattrocento Sans"/>
              </a:endParaRPr>
            </a:p>
          </p:txBody>
        </p:sp>
        <p:sp>
          <p:nvSpPr>
            <p:cNvPr id="884" name="Shape 884"/>
            <p:cNvSpPr/>
            <p:nvPr/>
          </p:nvSpPr>
          <p:spPr>
            <a:xfrm>
              <a:off x="6816459" y="3191391"/>
              <a:ext cx="2015385" cy="740119"/>
            </a:xfrm>
            <a:prstGeom prst="rect">
              <a:avLst/>
            </a:prstGeom>
            <a:noFill/>
            <a:ln w="95250" cap="sq" cmpd="sng">
              <a:solidFill>
                <a:srgbClr val="000000"/>
              </a:solidFill>
              <a:prstDash val="solid"/>
              <a:miter/>
              <a:headEnd type="none" w="med" len="med"/>
              <a:tailEnd type="none" w="med" len="med"/>
            </a:ln>
          </p:spPr>
          <p:txBody>
            <a:bodyPr lIns="91412" tIns="45694" rIns="91412" bIns="45694" anchor="ctr" anchorCtr="0">
              <a:noAutofit/>
            </a:bodyPr>
            <a:lstStyle/>
            <a:p>
              <a:pPr algn="ctr" defTabSz="932563">
                <a:buClr>
                  <a:srgbClr val="FFFFFF"/>
                </a:buClr>
                <a:defRPr/>
              </a:pPr>
              <a:endParaRPr sz="1903">
                <a:solidFill>
                  <a:srgbClr val="FFFFFF"/>
                </a:solidFill>
                <a:latin typeface="Quattrocento Sans"/>
                <a:ea typeface="Quattrocento Sans"/>
                <a:cs typeface="Quattrocento Sans"/>
                <a:sym typeface="Quattrocento Sans"/>
              </a:endParaRPr>
            </a:p>
          </p:txBody>
        </p:sp>
        <p:sp>
          <p:nvSpPr>
            <p:cNvPr id="885" name="Shape 885"/>
            <p:cNvSpPr/>
            <p:nvPr/>
          </p:nvSpPr>
          <p:spPr>
            <a:xfrm>
              <a:off x="6812521" y="3189081"/>
              <a:ext cx="578621" cy="746494"/>
            </a:xfrm>
            <a:prstGeom prst="rect">
              <a:avLst/>
            </a:prstGeom>
            <a:noFill/>
            <a:ln w="95250" cap="sq" cmpd="sng">
              <a:solidFill>
                <a:srgbClr val="000000"/>
              </a:solidFill>
              <a:prstDash val="solid"/>
              <a:miter/>
              <a:headEnd type="none" w="med" len="med"/>
              <a:tailEnd type="none" w="med" len="med"/>
            </a:ln>
          </p:spPr>
          <p:txBody>
            <a:bodyPr lIns="91412" tIns="45694" rIns="91412" bIns="45694" anchor="ctr" anchorCtr="0">
              <a:noAutofit/>
            </a:bodyPr>
            <a:lstStyle/>
            <a:p>
              <a:pPr algn="ctr" defTabSz="932563">
                <a:buClr>
                  <a:srgbClr val="FFFFFF"/>
                </a:buClr>
                <a:defRPr/>
              </a:pPr>
              <a:endParaRPr sz="1903">
                <a:solidFill>
                  <a:srgbClr val="FFFFFF"/>
                </a:solidFill>
                <a:latin typeface="Quattrocento Sans"/>
                <a:ea typeface="Quattrocento Sans"/>
                <a:cs typeface="Quattrocento Sans"/>
                <a:sym typeface="Quattrocento Sans"/>
              </a:endParaRPr>
            </a:p>
          </p:txBody>
        </p:sp>
        <p:grpSp>
          <p:nvGrpSpPr>
            <p:cNvPr id="886" name="Shape 886"/>
            <p:cNvGrpSpPr/>
            <p:nvPr/>
          </p:nvGrpSpPr>
          <p:grpSpPr>
            <a:xfrm>
              <a:off x="6922055" y="4126279"/>
              <a:ext cx="254985" cy="534834"/>
              <a:chOff x="5654103" y="5123951"/>
              <a:chExt cx="328230" cy="629148"/>
            </a:xfrm>
          </p:grpSpPr>
          <p:sp>
            <p:nvSpPr>
              <p:cNvPr id="887" name="Shape 887"/>
              <p:cNvSpPr/>
              <p:nvPr/>
            </p:nvSpPr>
            <p:spPr>
              <a:xfrm>
                <a:off x="5654103" y="5123951"/>
                <a:ext cx="328230" cy="629148"/>
              </a:xfrm>
              <a:prstGeom prst="rect">
                <a:avLst/>
              </a:prstGeom>
              <a:solidFill>
                <a:srgbClr val="E5B283"/>
              </a:solidFill>
              <a:ln w="38100" cap="flat" cmpd="sng">
                <a:solidFill>
                  <a:srgbClr val="C57319"/>
                </a:solidFill>
                <a:prstDash val="solid"/>
                <a:miter/>
                <a:headEnd type="none" w="med" len="med"/>
                <a:tailEnd type="none" w="med" len="med"/>
              </a:ln>
            </p:spPr>
            <p:txBody>
              <a:bodyPr lIns="91412" tIns="45694" rIns="91412" bIns="45694" anchor="ctr" anchorCtr="0">
                <a:noAutofit/>
              </a:bodyPr>
              <a:lstStyle/>
              <a:p>
                <a:pPr algn="ctr" defTabSz="932563">
                  <a:buClr>
                    <a:srgbClr val="FFFFFF"/>
                  </a:buClr>
                  <a:defRPr/>
                </a:pPr>
                <a:endParaRPr sz="1903">
                  <a:solidFill>
                    <a:srgbClr val="FFFFFF"/>
                  </a:solidFill>
                  <a:latin typeface="Quattrocento Sans"/>
                  <a:ea typeface="Quattrocento Sans"/>
                  <a:cs typeface="Quattrocento Sans"/>
                  <a:sym typeface="Quattrocento Sans"/>
                </a:endParaRPr>
              </a:p>
            </p:txBody>
          </p:sp>
          <p:sp>
            <p:nvSpPr>
              <p:cNvPr id="888" name="Shape 888"/>
              <p:cNvSpPr/>
              <p:nvPr/>
            </p:nvSpPr>
            <p:spPr>
              <a:xfrm>
                <a:off x="5878982" y="5393941"/>
                <a:ext cx="57582" cy="57582"/>
              </a:xfrm>
              <a:prstGeom prst="ellipse">
                <a:avLst/>
              </a:prstGeom>
              <a:solidFill>
                <a:srgbClr val="C57319"/>
              </a:solidFill>
              <a:ln>
                <a:noFill/>
              </a:ln>
            </p:spPr>
            <p:txBody>
              <a:bodyPr lIns="91412" tIns="45694" rIns="91412" bIns="45694" anchor="ctr" anchorCtr="0">
                <a:noAutofit/>
              </a:bodyPr>
              <a:lstStyle/>
              <a:p>
                <a:pPr algn="ctr" defTabSz="932563">
                  <a:buClr>
                    <a:srgbClr val="FFFFFF"/>
                  </a:buClr>
                  <a:defRPr/>
                </a:pPr>
                <a:endParaRPr sz="1903">
                  <a:solidFill>
                    <a:srgbClr val="FFFFFF"/>
                  </a:solidFill>
                  <a:latin typeface="Quattrocento Sans"/>
                  <a:ea typeface="Quattrocento Sans"/>
                  <a:cs typeface="Quattrocento Sans"/>
                  <a:sym typeface="Quattrocento Sans"/>
                </a:endParaRPr>
              </a:p>
            </p:txBody>
          </p:sp>
        </p:grpSp>
        <p:sp>
          <p:nvSpPr>
            <p:cNvPr id="889" name="Shape 889"/>
            <p:cNvSpPr/>
            <p:nvPr/>
          </p:nvSpPr>
          <p:spPr>
            <a:xfrm>
              <a:off x="6812521" y="3932916"/>
              <a:ext cx="470744" cy="740119"/>
            </a:xfrm>
            <a:prstGeom prst="rect">
              <a:avLst/>
            </a:prstGeom>
            <a:noFill/>
            <a:ln w="95250" cap="sq" cmpd="sng">
              <a:solidFill>
                <a:srgbClr val="000000"/>
              </a:solidFill>
              <a:prstDash val="solid"/>
              <a:miter/>
              <a:headEnd type="none" w="med" len="med"/>
              <a:tailEnd type="none" w="med" len="med"/>
            </a:ln>
          </p:spPr>
          <p:txBody>
            <a:bodyPr lIns="91412" tIns="45694" rIns="91412" bIns="45694" anchor="ctr" anchorCtr="0">
              <a:noAutofit/>
            </a:bodyPr>
            <a:lstStyle/>
            <a:p>
              <a:pPr algn="ctr" defTabSz="932563">
                <a:buClr>
                  <a:srgbClr val="FFFFFF"/>
                </a:buClr>
                <a:defRPr/>
              </a:pPr>
              <a:endParaRPr sz="1903">
                <a:solidFill>
                  <a:srgbClr val="FFFFFF"/>
                </a:solidFill>
                <a:latin typeface="Quattrocento Sans"/>
                <a:ea typeface="Quattrocento Sans"/>
                <a:cs typeface="Quattrocento Sans"/>
                <a:sym typeface="Quattrocento Sans"/>
              </a:endParaRPr>
            </a:p>
          </p:txBody>
        </p:sp>
        <p:pic>
          <p:nvPicPr>
            <p:cNvPr id="890" name="Shape 890"/>
            <p:cNvPicPr preferRelativeResize="0"/>
            <p:nvPr/>
          </p:nvPicPr>
          <p:blipFill rotWithShape="1">
            <a:blip r:embed="rId4">
              <a:alphaModFix/>
            </a:blip>
            <a:srcRect/>
            <a:stretch/>
          </p:blipFill>
          <p:spPr>
            <a:xfrm>
              <a:off x="8721549" y="3807771"/>
              <a:ext cx="34864" cy="58832"/>
            </a:xfrm>
            <a:prstGeom prst="rect">
              <a:avLst/>
            </a:prstGeom>
            <a:noFill/>
            <a:ln>
              <a:noFill/>
            </a:ln>
          </p:spPr>
        </p:pic>
        <p:sp>
          <p:nvSpPr>
            <p:cNvPr id="891" name="Shape 891"/>
            <p:cNvSpPr/>
            <p:nvPr/>
          </p:nvSpPr>
          <p:spPr>
            <a:xfrm>
              <a:off x="4663905" y="2472336"/>
              <a:ext cx="423555" cy="699164"/>
            </a:xfrm>
            <a:prstGeom prst="rect">
              <a:avLst/>
            </a:prstGeom>
            <a:solidFill>
              <a:srgbClr val="F77D21"/>
            </a:solidFill>
            <a:ln>
              <a:noFill/>
            </a:ln>
          </p:spPr>
          <p:txBody>
            <a:bodyPr lIns="91412" tIns="45694" rIns="91412" bIns="45694" anchor="ctr" anchorCtr="0">
              <a:noAutofit/>
            </a:bodyPr>
            <a:lstStyle/>
            <a:p>
              <a:pPr algn="ctr" defTabSz="932563">
                <a:buClr>
                  <a:srgbClr val="FFFFFF"/>
                </a:buClr>
                <a:defRPr/>
              </a:pPr>
              <a:endParaRPr sz="1903">
                <a:solidFill>
                  <a:srgbClr val="FFFFFF"/>
                </a:solidFill>
                <a:latin typeface="Quattrocento Sans"/>
                <a:ea typeface="Quattrocento Sans"/>
                <a:cs typeface="Quattrocento Sans"/>
                <a:sym typeface="Quattrocento Sans"/>
              </a:endParaRPr>
            </a:p>
          </p:txBody>
        </p:sp>
        <p:sp>
          <p:nvSpPr>
            <p:cNvPr id="892" name="Shape 892"/>
            <p:cNvSpPr/>
            <p:nvPr/>
          </p:nvSpPr>
          <p:spPr>
            <a:xfrm>
              <a:off x="4663905" y="1704386"/>
              <a:ext cx="1955092" cy="727787"/>
            </a:xfrm>
            <a:prstGeom prst="rect">
              <a:avLst/>
            </a:prstGeom>
            <a:solidFill>
              <a:srgbClr val="97C21B"/>
            </a:solidFill>
            <a:ln>
              <a:noFill/>
            </a:ln>
          </p:spPr>
          <p:txBody>
            <a:bodyPr lIns="91412" tIns="45694" rIns="91412" bIns="45694" anchor="ctr" anchorCtr="0">
              <a:noAutofit/>
            </a:bodyPr>
            <a:lstStyle/>
            <a:p>
              <a:pPr algn="ctr" defTabSz="932563">
                <a:buClr>
                  <a:srgbClr val="FFFFFF"/>
                </a:buClr>
                <a:defRPr/>
              </a:pPr>
              <a:endParaRPr sz="1903">
                <a:solidFill>
                  <a:srgbClr val="FFFFFF"/>
                </a:solidFill>
                <a:latin typeface="Quattrocento Sans"/>
                <a:ea typeface="Quattrocento Sans"/>
                <a:cs typeface="Quattrocento Sans"/>
                <a:sym typeface="Quattrocento Sans"/>
              </a:endParaRPr>
            </a:p>
          </p:txBody>
        </p:sp>
        <p:sp>
          <p:nvSpPr>
            <p:cNvPr id="893" name="Shape 893"/>
            <p:cNvSpPr/>
            <p:nvPr/>
          </p:nvSpPr>
          <p:spPr>
            <a:xfrm>
              <a:off x="5913826" y="2476402"/>
              <a:ext cx="705170" cy="691223"/>
            </a:xfrm>
            <a:prstGeom prst="rect">
              <a:avLst/>
            </a:prstGeom>
            <a:solidFill>
              <a:srgbClr val="4DCFE7"/>
            </a:solidFill>
            <a:ln>
              <a:noFill/>
            </a:ln>
          </p:spPr>
          <p:txBody>
            <a:bodyPr lIns="91412" tIns="45694" rIns="91412" bIns="45694" anchor="ctr" anchorCtr="0">
              <a:noAutofit/>
            </a:bodyPr>
            <a:lstStyle/>
            <a:p>
              <a:pPr algn="ctr" defTabSz="932563">
                <a:buClr>
                  <a:srgbClr val="FFFFFF"/>
                </a:buClr>
                <a:defRPr/>
              </a:pPr>
              <a:endParaRPr sz="1903">
                <a:solidFill>
                  <a:srgbClr val="FFFFFF"/>
                </a:solidFill>
                <a:latin typeface="Quattrocento Sans"/>
                <a:ea typeface="Quattrocento Sans"/>
                <a:cs typeface="Quattrocento Sans"/>
                <a:sym typeface="Quattrocento Sans"/>
              </a:endParaRPr>
            </a:p>
          </p:txBody>
        </p:sp>
        <p:sp>
          <p:nvSpPr>
            <p:cNvPr id="894" name="Shape 894"/>
            <p:cNvSpPr/>
            <p:nvPr/>
          </p:nvSpPr>
          <p:spPr>
            <a:xfrm>
              <a:off x="5951483" y="2918348"/>
              <a:ext cx="366805" cy="172506"/>
            </a:xfrm>
            <a:prstGeom prst="roundRect">
              <a:avLst>
                <a:gd name="adj" fmla="val 32457"/>
              </a:avLst>
            </a:prstGeom>
            <a:solidFill>
              <a:srgbClr val="F5F1F0"/>
            </a:solidFill>
            <a:ln>
              <a:noFill/>
            </a:ln>
          </p:spPr>
          <p:txBody>
            <a:bodyPr lIns="91412" tIns="45694" rIns="91412" bIns="45694" anchor="ctr" anchorCtr="0">
              <a:noAutofit/>
            </a:bodyPr>
            <a:lstStyle/>
            <a:p>
              <a:pPr algn="ctr" defTabSz="932563">
                <a:buClr>
                  <a:srgbClr val="FFFFFF"/>
                </a:buClr>
                <a:defRPr/>
              </a:pPr>
              <a:endParaRPr sz="1903">
                <a:solidFill>
                  <a:srgbClr val="FFFFFF"/>
                </a:solidFill>
                <a:latin typeface="Quattrocento Sans"/>
                <a:ea typeface="Quattrocento Sans"/>
                <a:cs typeface="Quattrocento Sans"/>
                <a:sym typeface="Quattrocento Sans"/>
              </a:endParaRPr>
            </a:p>
          </p:txBody>
        </p:sp>
        <p:sp>
          <p:nvSpPr>
            <p:cNvPr id="895" name="Shape 895"/>
            <p:cNvSpPr/>
            <p:nvPr/>
          </p:nvSpPr>
          <p:spPr>
            <a:xfrm>
              <a:off x="5976905" y="3086116"/>
              <a:ext cx="301432" cy="82707"/>
            </a:xfrm>
            <a:prstGeom prst="rect">
              <a:avLst/>
            </a:prstGeom>
            <a:solidFill>
              <a:srgbClr val="E6E5E3"/>
            </a:solidFill>
            <a:ln>
              <a:noFill/>
            </a:ln>
          </p:spPr>
          <p:txBody>
            <a:bodyPr lIns="91412" tIns="45694" rIns="91412" bIns="45694" anchor="ctr" anchorCtr="0">
              <a:noAutofit/>
            </a:bodyPr>
            <a:lstStyle/>
            <a:p>
              <a:pPr algn="ctr" defTabSz="932563">
                <a:buClr>
                  <a:srgbClr val="FFFFFF"/>
                </a:buClr>
                <a:defRPr/>
              </a:pPr>
              <a:endParaRPr sz="1903">
                <a:solidFill>
                  <a:srgbClr val="FFFFFF"/>
                </a:solidFill>
                <a:latin typeface="Quattrocento Sans"/>
                <a:ea typeface="Quattrocento Sans"/>
                <a:cs typeface="Quattrocento Sans"/>
                <a:sym typeface="Quattrocento Sans"/>
              </a:endParaRPr>
            </a:p>
          </p:txBody>
        </p:sp>
        <p:sp>
          <p:nvSpPr>
            <p:cNvPr id="896" name="Shape 896"/>
            <p:cNvSpPr/>
            <p:nvPr/>
          </p:nvSpPr>
          <p:spPr>
            <a:xfrm>
              <a:off x="5887705" y="3003877"/>
              <a:ext cx="126122" cy="164947"/>
            </a:xfrm>
            <a:custGeom>
              <a:avLst/>
              <a:gdLst/>
              <a:ahLst/>
              <a:cxnLst/>
              <a:rect l="0" t="0" r="0" b="0"/>
              <a:pathLst>
                <a:path w="120000" h="120000" extrusionOk="0">
                  <a:moveTo>
                    <a:pt x="60000" y="0"/>
                  </a:moveTo>
                  <a:cubicBezTo>
                    <a:pt x="84852" y="0"/>
                    <a:pt x="106176" y="11553"/>
                    <a:pt x="115285" y="28019"/>
                  </a:cubicBezTo>
                  <a:lnTo>
                    <a:pt x="119093" y="42443"/>
                  </a:lnTo>
                  <a:lnTo>
                    <a:pt x="119999" y="42443"/>
                  </a:lnTo>
                  <a:lnTo>
                    <a:pt x="119999" y="45874"/>
                  </a:lnTo>
                  <a:lnTo>
                    <a:pt x="120000" y="45877"/>
                  </a:lnTo>
                  <a:cubicBezTo>
                    <a:pt x="120000" y="45972"/>
                    <a:pt x="119999" y="46068"/>
                    <a:pt x="119999" y="46164"/>
                  </a:cubicBezTo>
                  <a:lnTo>
                    <a:pt x="119999" y="120000"/>
                  </a:lnTo>
                  <a:lnTo>
                    <a:pt x="0" y="120000"/>
                  </a:lnTo>
                  <a:lnTo>
                    <a:pt x="0" y="46163"/>
                  </a:lnTo>
                  <a:lnTo>
                    <a:pt x="0" y="45877"/>
                  </a:lnTo>
                  <a:lnTo>
                    <a:pt x="0" y="42443"/>
                  </a:lnTo>
                  <a:lnTo>
                    <a:pt x="906" y="42443"/>
                  </a:lnTo>
                  <a:lnTo>
                    <a:pt x="4715" y="28019"/>
                  </a:lnTo>
                  <a:cubicBezTo>
                    <a:pt x="13823" y="11553"/>
                    <a:pt x="35147" y="0"/>
                    <a:pt x="60000" y="0"/>
                  </a:cubicBezTo>
                  <a:close/>
                </a:path>
              </a:pathLst>
            </a:custGeom>
            <a:solidFill>
              <a:srgbClr val="E1DDDC"/>
            </a:solidFill>
            <a:ln>
              <a:noFill/>
            </a:ln>
          </p:spPr>
          <p:txBody>
            <a:bodyPr lIns="91412" tIns="45694" rIns="91412" bIns="45694" anchor="ctr" anchorCtr="0">
              <a:noAutofit/>
            </a:bodyPr>
            <a:lstStyle/>
            <a:p>
              <a:pPr algn="ctr" defTabSz="932563">
                <a:buClr>
                  <a:srgbClr val="FFFFFF"/>
                </a:buClr>
                <a:defRPr/>
              </a:pPr>
              <a:endParaRPr sz="1903">
                <a:solidFill>
                  <a:srgbClr val="FFFFFF"/>
                </a:solidFill>
                <a:latin typeface="Quattrocento Sans"/>
                <a:ea typeface="Quattrocento Sans"/>
                <a:cs typeface="Quattrocento Sans"/>
                <a:sym typeface="Quattrocento Sans"/>
              </a:endParaRPr>
            </a:p>
          </p:txBody>
        </p:sp>
        <p:sp>
          <p:nvSpPr>
            <p:cNvPr id="897" name="Shape 897"/>
            <p:cNvSpPr/>
            <p:nvPr/>
          </p:nvSpPr>
          <p:spPr>
            <a:xfrm>
              <a:off x="6241798" y="3003877"/>
              <a:ext cx="126122" cy="164947"/>
            </a:xfrm>
            <a:custGeom>
              <a:avLst/>
              <a:gdLst/>
              <a:ahLst/>
              <a:cxnLst/>
              <a:rect l="0" t="0" r="0" b="0"/>
              <a:pathLst>
                <a:path w="120000" h="120000" extrusionOk="0">
                  <a:moveTo>
                    <a:pt x="60000" y="0"/>
                  </a:moveTo>
                  <a:cubicBezTo>
                    <a:pt x="84852" y="0"/>
                    <a:pt x="106176" y="11553"/>
                    <a:pt x="115285" y="28019"/>
                  </a:cubicBezTo>
                  <a:lnTo>
                    <a:pt x="119093" y="42443"/>
                  </a:lnTo>
                  <a:lnTo>
                    <a:pt x="119999" y="42443"/>
                  </a:lnTo>
                  <a:lnTo>
                    <a:pt x="119999" y="45874"/>
                  </a:lnTo>
                  <a:lnTo>
                    <a:pt x="120000" y="45877"/>
                  </a:lnTo>
                  <a:cubicBezTo>
                    <a:pt x="120000" y="45972"/>
                    <a:pt x="119999" y="46068"/>
                    <a:pt x="119999" y="46164"/>
                  </a:cubicBezTo>
                  <a:lnTo>
                    <a:pt x="119999" y="120000"/>
                  </a:lnTo>
                  <a:lnTo>
                    <a:pt x="0" y="120000"/>
                  </a:lnTo>
                  <a:lnTo>
                    <a:pt x="0" y="46163"/>
                  </a:lnTo>
                  <a:lnTo>
                    <a:pt x="0" y="45877"/>
                  </a:lnTo>
                  <a:lnTo>
                    <a:pt x="0" y="42443"/>
                  </a:lnTo>
                  <a:lnTo>
                    <a:pt x="906" y="42443"/>
                  </a:lnTo>
                  <a:lnTo>
                    <a:pt x="4715" y="28019"/>
                  </a:lnTo>
                  <a:cubicBezTo>
                    <a:pt x="13823" y="11553"/>
                    <a:pt x="35147" y="0"/>
                    <a:pt x="60000" y="0"/>
                  </a:cubicBezTo>
                  <a:close/>
                </a:path>
              </a:pathLst>
            </a:custGeom>
            <a:solidFill>
              <a:srgbClr val="E1DDDC"/>
            </a:solidFill>
            <a:ln>
              <a:noFill/>
            </a:ln>
          </p:spPr>
          <p:txBody>
            <a:bodyPr lIns="91412" tIns="45694" rIns="91412" bIns="45694" anchor="ctr" anchorCtr="0">
              <a:noAutofit/>
            </a:bodyPr>
            <a:lstStyle/>
            <a:p>
              <a:pPr algn="ctr" defTabSz="932563">
                <a:buClr>
                  <a:srgbClr val="FFFFFF"/>
                </a:buClr>
                <a:defRPr/>
              </a:pPr>
              <a:endParaRPr sz="1903">
                <a:solidFill>
                  <a:srgbClr val="FFFFFF"/>
                </a:solidFill>
                <a:latin typeface="Quattrocento Sans"/>
                <a:ea typeface="Quattrocento Sans"/>
                <a:cs typeface="Quattrocento Sans"/>
                <a:sym typeface="Quattrocento Sans"/>
              </a:endParaRPr>
            </a:p>
          </p:txBody>
        </p:sp>
        <p:sp>
          <p:nvSpPr>
            <p:cNvPr id="898" name="Shape 898"/>
            <p:cNvSpPr/>
            <p:nvPr/>
          </p:nvSpPr>
          <p:spPr>
            <a:xfrm>
              <a:off x="6392737" y="3049993"/>
              <a:ext cx="156640" cy="118831"/>
            </a:xfrm>
            <a:prstGeom prst="rect">
              <a:avLst/>
            </a:prstGeom>
            <a:solidFill>
              <a:srgbClr val="E5B283"/>
            </a:solidFill>
            <a:ln>
              <a:noFill/>
            </a:ln>
          </p:spPr>
          <p:txBody>
            <a:bodyPr lIns="91412" tIns="45694" rIns="91412" bIns="45694" anchor="ctr" anchorCtr="0">
              <a:noAutofit/>
            </a:bodyPr>
            <a:lstStyle/>
            <a:p>
              <a:pPr algn="ctr" defTabSz="932563">
                <a:buClr>
                  <a:srgbClr val="FFFFFF"/>
                </a:buClr>
                <a:defRPr/>
              </a:pPr>
              <a:endParaRPr sz="1903">
                <a:solidFill>
                  <a:srgbClr val="FFFFFF"/>
                </a:solidFill>
                <a:latin typeface="Quattrocento Sans"/>
                <a:ea typeface="Quattrocento Sans"/>
                <a:cs typeface="Quattrocento Sans"/>
                <a:sym typeface="Quattrocento Sans"/>
              </a:endParaRPr>
            </a:p>
          </p:txBody>
        </p:sp>
        <p:grpSp>
          <p:nvGrpSpPr>
            <p:cNvPr id="899" name="Shape 899"/>
            <p:cNvGrpSpPr/>
            <p:nvPr/>
          </p:nvGrpSpPr>
          <p:grpSpPr>
            <a:xfrm>
              <a:off x="6403400" y="2918347"/>
              <a:ext cx="139600" cy="133970"/>
              <a:chOff x="7948903" y="2829961"/>
              <a:chExt cx="183066" cy="191771"/>
            </a:xfrm>
          </p:grpSpPr>
          <p:sp>
            <p:nvSpPr>
              <p:cNvPr id="900" name="Shape 900"/>
              <p:cNvSpPr/>
              <p:nvPr/>
            </p:nvSpPr>
            <p:spPr>
              <a:xfrm>
                <a:off x="7948903" y="2933566"/>
                <a:ext cx="167453" cy="45718"/>
              </a:xfrm>
              <a:prstGeom prst="rect">
                <a:avLst/>
              </a:prstGeom>
              <a:solidFill>
                <a:srgbClr val="FF5C5F"/>
              </a:solidFill>
              <a:ln>
                <a:noFill/>
              </a:ln>
            </p:spPr>
            <p:txBody>
              <a:bodyPr lIns="91412" tIns="45694" rIns="91412" bIns="45694" anchor="ctr" anchorCtr="0">
                <a:noAutofit/>
              </a:bodyPr>
              <a:lstStyle/>
              <a:p>
                <a:pPr algn="ctr" defTabSz="932563">
                  <a:buClr>
                    <a:srgbClr val="FFFFFF"/>
                  </a:buClr>
                  <a:defRPr/>
                </a:pPr>
                <a:endParaRPr sz="1903">
                  <a:solidFill>
                    <a:srgbClr val="FFFFFF"/>
                  </a:solidFill>
                  <a:latin typeface="Quattrocento Sans"/>
                  <a:ea typeface="Quattrocento Sans"/>
                  <a:cs typeface="Quattrocento Sans"/>
                  <a:sym typeface="Quattrocento Sans"/>
                </a:endParaRPr>
              </a:p>
            </p:txBody>
          </p:sp>
          <p:sp>
            <p:nvSpPr>
              <p:cNvPr id="901" name="Shape 901"/>
              <p:cNvSpPr/>
              <p:nvPr/>
            </p:nvSpPr>
            <p:spPr>
              <a:xfrm>
                <a:off x="7975097" y="2971826"/>
                <a:ext cx="153549" cy="49906"/>
              </a:xfrm>
              <a:prstGeom prst="rect">
                <a:avLst/>
              </a:prstGeom>
              <a:solidFill>
                <a:srgbClr val="DD5059"/>
              </a:solidFill>
              <a:ln>
                <a:noFill/>
              </a:ln>
            </p:spPr>
            <p:txBody>
              <a:bodyPr lIns="91412" tIns="45694" rIns="91412" bIns="45694" anchor="ctr" anchorCtr="0">
                <a:noAutofit/>
              </a:bodyPr>
              <a:lstStyle/>
              <a:p>
                <a:pPr algn="ctr" defTabSz="932563">
                  <a:buClr>
                    <a:srgbClr val="FFFFFF"/>
                  </a:buClr>
                  <a:defRPr/>
                </a:pPr>
                <a:endParaRPr sz="1903">
                  <a:solidFill>
                    <a:srgbClr val="FFFFFF"/>
                  </a:solidFill>
                  <a:latin typeface="Quattrocento Sans"/>
                  <a:ea typeface="Quattrocento Sans"/>
                  <a:cs typeface="Quattrocento Sans"/>
                  <a:sym typeface="Quattrocento Sans"/>
                </a:endParaRPr>
              </a:p>
            </p:txBody>
          </p:sp>
          <p:sp>
            <p:nvSpPr>
              <p:cNvPr id="902" name="Shape 902"/>
              <p:cNvSpPr/>
              <p:nvPr/>
            </p:nvSpPr>
            <p:spPr>
              <a:xfrm>
                <a:off x="7991767" y="2876550"/>
                <a:ext cx="140202" cy="60142"/>
              </a:xfrm>
              <a:prstGeom prst="rect">
                <a:avLst/>
              </a:prstGeom>
              <a:solidFill>
                <a:srgbClr val="FFB50C"/>
              </a:solidFill>
              <a:ln>
                <a:noFill/>
              </a:ln>
            </p:spPr>
            <p:txBody>
              <a:bodyPr lIns="91412" tIns="45694" rIns="91412" bIns="45694" anchor="ctr" anchorCtr="0">
                <a:noAutofit/>
              </a:bodyPr>
              <a:lstStyle/>
              <a:p>
                <a:pPr algn="ctr" defTabSz="932563">
                  <a:buClr>
                    <a:srgbClr val="FFFFFF"/>
                  </a:buClr>
                  <a:defRPr/>
                </a:pPr>
                <a:endParaRPr sz="1903">
                  <a:solidFill>
                    <a:srgbClr val="FFFFFF"/>
                  </a:solidFill>
                  <a:latin typeface="Quattrocento Sans"/>
                  <a:ea typeface="Quattrocento Sans"/>
                  <a:cs typeface="Quattrocento Sans"/>
                  <a:sym typeface="Quattrocento Sans"/>
                </a:endParaRPr>
              </a:p>
            </p:txBody>
          </p:sp>
          <p:sp>
            <p:nvSpPr>
              <p:cNvPr id="903" name="Shape 903"/>
              <p:cNvSpPr/>
              <p:nvPr/>
            </p:nvSpPr>
            <p:spPr>
              <a:xfrm>
                <a:off x="7959103" y="2829961"/>
                <a:ext cx="140202" cy="45718"/>
              </a:xfrm>
              <a:prstGeom prst="rect">
                <a:avLst/>
              </a:prstGeom>
              <a:solidFill>
                <a:srgbClr val="FFCF25"/>
              </a:solidFill>
              <a:ln>
                <a:noFill/>
              </a:ln>
            </p:spPr>
            <p:txBody>
              <a:bodyPr lIns="91412" tIns="45694" rIns="91412" bIns="45694" anchor="ctr" anchorCtr="0">
                <a:noAutofit/>
              </a:bodyPr>
              <a:lstStyle/>
              <a:p>
                <a:pPr algn="ctr" defTabSz="932563">
                  <a:buClr>
                    <a:srgbClr val="FFFFFF"/>
                  </a:buClr>
                  <a:defRPr/>
                </a:pPr>
                <a:endParaRPr sz="1903">
                  <a:solidFill>
                    <a:srgbClr val="FFFFFF"/>
                  </a:solidFill>
                  <a:latin typeface="Quattrocento Sans"/>
                  <a:ea typeface="Quattrocento Sans"/>
                  <a:cs typeface="Quattrocento Sans"/>
                  <a:sym typeface="Quattrocento Sans"/>
                </a:endParaRPr>
              </a:p>
            </p:txBody>
          </p:sp>
        </p:grpSp>
        <p:cxnSp>
          <p:nvCxnSpPr>
            <p:cNvPr id="904" name="Shape 904"/>
            <p:cNvCxnSpPr/>
            <p:nvPr/>
          </p:nvCxnSpPr>
          <p:spPr>
            <a:xfrm>
              <a:off x="6439262" y="2224686"/>
              <a:ext cx="0" cy="90793"/>
            </a:xfrm>
            <a:prstGeom prst="straightConnector1">
              <a:avLst/>
            </a:prstGeom>
            <a:noFill/>
            <a:ln w="38100" cap="flat" cmpd="sng">
              <a:solidFill>
                <a:srgbClr val="D8D8D8"/>
              </a:solidFill>
              <a:prstDash val="solid"/>
              <a:round/>
              <a:headEnd type="none" w="med" len="med"/>
              <a:tailEnd type="none" w="med" len="med"/>
            </a:ln>
          </p:spPr>
        </p:cxnSp>
        <p:sp>
          <p:nvSpPr>
            <p:cNvPr id="905" name="Shape 905"/>
            <p:cNvSpPr/>
            <p:nvPr/>
          </p:nvSpPr>
          <p:spPr>
            <a:xfrm>
              <a:off x="6355955" y="2102985"/>
              <a:ext cx="163206" cy="121094"/>
            </a:xfrm>
            <a:prstGeom prst="trapezoid">
              <a:avLst>
                <a:gd name="adj" fmla="val 30999"/>
              </a:avLst>
            </a:prstGeom>
            <a:solidFill>
              <a:srgbClr val="FFCF25"/>
            </a:solidFill>
            <a:ln>
              <a:noFill/>
            </a:ln>
          </p:spPr>
          <p:txBody>
            <a:bodyPr lIns="91412" tIns="45694" rIns="91412" bIns="45694" anchor="ctr" anchorCtr="0">
              <a:noAutofit/>
            </a:bodyPr>
            <a:lstStyle/>
            <a:p>
              <a:pPr algn="ctr" defTabSz="932563">
                <a:buClr>
                  <a:srgbClr val="FFFFFF"/>
                </a:buClr>
                <a:defRPr/>
              </a:pPr>
              <a:endParaRPr sz="1903">
                <a:solidFill>
                  <a:srgbClr val="FFFFFF"/>
                </a:solidFill>
                <a:latin typeface="Quattrocento Sans"/>
                <a:ea typeface="Quattrocento Sans"/>
                <a:cs typeface="Quattrocento Sans"/>
                <a:sym typeface="Quattrocento Sans"/>
              </a:endParaRPr>
            </a:p>
          </p:txBody>
        </p:sp>
        <p:sp>
          <p:nvSpPr>
            <p:cNvPr id="906" name="Shape 906"/>
            <p:cNvSpPr/>
            <p:nvPr/>
          </p:nvSpPr>
          <p:spPr>
            <a:xfrm>
              <a:off x="6027900" y="2579866"/>
              <a:ext cx="203377" cy="132559"/>
            </a:xfrm>
            <a:prstGeom prst="rect">
              <a:avLst/>
            </a:prstGeom>
            <a:solidFill>
              <a:srgbClr val="FFDBA7"/>
            </a:solidFill>
            <a:ln w="38100" cap="sq" cmpd="sng">
              <a:solidFill>
                <a:srgbClr val="E5B283"/>
              </a:solidFill>
              <a:prstDash val="solid"/>
              <a:miter/>
              <a:headEnd type="none" w="med" len="med"/>
              <a:tailEnd type="none" w="med" len="med"/>
            </a:ln>
          </p:spPr>
          <p:txBody>
            <a:bodyPr lIns="91412" tIns="45694" rIns="91412" bIns="45694" anchor="ctr" anchorCtr="0">
              <a:noAutofit/>
            </a:bodyPr>
            <a:lstStyle/>
            <a:p>
              <a:pPr algn="ctr" defTabSz="932563">
                <a:buClr>
                  <a:srgbClr val="FFFFFF"/>
                </a:buClr>
                <a:defRPr/>
              </a:pPr>
              <a:endParaRPr sz="1903">
                <a:solidFill>
                  <a:srgbClr val="FFFFFF"/>
                </a:solidFill>
                <a:latin typeface="Quattrocento Sans"/>
                <a:ea typeface="Quattrocento Sans"/>
                <a:cs typeface="Quattrocento Sans"/>
                <a:sym typeface="Quattrocento Sans"/>
              </a:endParaRPr>
            </a:p>
          </p:txBody>
        </p:sp>
        <p:pic>
          <p:nvPicPr>
            <p:cNvPr id="907" name="Shape 907"/>
            <p:cNvPicPr preferRelativeResize="0"/>
            <p:nvPr/>
          </p:nvPicPr>
          <p:blipFill rotWithShape="1">
            <a:blip r:embed="rId4">
              <a:alphaModFix/>
            </a:blip>
            <a:srcRect/>
            <a:stretch/>
          </p:blipFill>
          <p:spPr>
            <a:xfrm>
              <a:off x="6557975" y="3055540"/>
              <a:ext cx="34864" cy="58832"/>
            </a:xfrm>
            <a:prstGeom prst="rect">
              <a:avLst/>
            </a:prstGeom>
            <a:noFill/>
            <a:ln>
              <a:noFill/>
            </a:ln>
          </p:spPr>
        </p:pic>
        <p:cxnSp>
          <p:nvCxnSpPr>
            <p:cNvPr id="908" name="Shape 908"/>
            <p:cNvCxnSpPr/>
            <p:nvPr/>
          </p:nvCxnSpPr>
          <p:spPr>
            <a:xfrm rot="10800000">
              <a:off x="6398102" y="2302277"/>
              <a:ext cx="76759" cy="0"/>
            </a:xfrm>
            <a:prstGeom prst="straightConnector1">
              <a:avLst/>
            </a:prstGeom>
            <a:noFill/>
            <a:ln w="38100" cap="flat" cmpd="sng">
              <a:solidFill>
                <a:srgbClr val="797979"/>
              </a:solidFill>
              <a:prstDash val="solid"/>
              <a:round/>
              <a:headEnd type="none" w="med" len="med"/>
              <a:tailEnd type="none" w="med" len="med"/>
            </a:ln>
          </p:spPr>
        </p:cxnSp>
        <p:sp>
          <p:nvSpPr>
            <p:cNvPr id="909" name="Shape 909"/>
            <p:cNvSpPr/>
            <p:nvPr/>
          </p:nvSpPr>
          <p:spPr>
            <a:xfrm>
              <a:off x="6357753" y="2316450"/>
              <a:ext cx="156640" cy="78033"/>
            </a:xfrm>
            <a:prstGeom prst="rect">
              <a:avLst/>
            </a:prstGeom>
            <a:solidFill>
              <a:srgbClr val="E5B283"/>
            </a:solidFill>
            <a:ln>
              <a:noFill/>
            </a:ln>
          </p:spPr>
          <p:txBody>
            <a:bodyPr lIns="91412" tIns="45694" rIns="91412" bIns="45694" anchor="ctr" anchorCtr="0">
              <a:noAutofit/>
            </a:bodyPr>
            <a:lstStyle/>
            <a:p>
              <a:pPr algn="ctr" defTabSz="932563">
                <a:buClr>
                  <a:srgbClr val="FFFFFF"/>
                </a:buClr>
                <a:defRPr/>
              </a:pPr>
              <a:endParaRPr sz="1903">
                <a:solidFill>
                  <a:srgbClr val="FFFFFF"/>
                </a:solidFill>
                <a:latin typeface="Quattrocento Sans"/>
                <a:ea typeface="Quattrocento Sans"/>
                <a:cs typeface="Quattrocento Sans"/>
                <a:sym typeface="Quattrocento Sans"/>
              </a:endParaRPr>
            </a:p>
          </p:txBody>
        </p:sp>
        <p:grpSp>
          <p:nvGrpSpPr>
            <p:cNvPr id="910" name="Shape 910"/>
            <p:cNvGrpSpPr/>
            <p:nvPr/>
          </p:nvGrpSpPr>
          <p:grpSpPr>
            <a:xfrm>
              <a:off x="5754523" y="2050053"/>
              <a:ext cx="518135" cy="343018"/>
              <a:chOff x="7301299" y="1104407"/>
              <a:chExt cx="679460" cy="449819"/>
            </a:xfrm>
          </p:grpSpPr>
          <p:sp>
            <p:nvSpPr>
              <p:cNvPr id="911" name="Shape 911"/>
              <p:cNvSpPr/>
              <p:nvPr/>
            </p:nvSpPr>
            <p:spPr>
              <a:xfrm>
                <a:off x="7301299" y="1388269"/>
                <a:ext cx="679460" cy="165957"/>
              </a:xfrm>
              <a:prstGeom prst="rect">
                <a:avLst/>
              </a:prstGeom>
              <a:solidFill>
                <a:srgbClr val="E5B283"/>
              </a:solidFill>
              <a:ln>
                <a:noFill/>
              </a:ln>
            </p:spPr>
            <p:txBody>
              <a:bodyPr lIns="91412" tIns="45694" rIns="91412" bIns="45694" anchor="ctr" anchorCtr="0">
                <a:noAutofit/>
              </a:bodyPr>
              <a:lstStyle/>
              <a:p>
                <a:pPr algn="ctr" defTabSz="932563">
                  <a:buClr>
                    <a:srgbClr val="FFFFFF"/>
                  </a:buClr>
                  <a:defRPr/>
                </a:pPr>
                <a:endParaRPr sz="1903">
                  <a:solidFill>
                    <a:srgbClr val="FFFFFF"/>
                  </a:solidFill>
                  <a:latin typeface="Quattrocento Sans"/>
                  <a:ea typeface="Quattrocento Sans"/>
                  <a:cs typeface="Quattrocento Sans"/>
                  <a:sym typeface="Quattrocento Sans"/>
                </a:endParaRPr>
              </a:p>
            </p:txBody>
          </p:sp>
          <p:sp>
            <p:nvSpPr>
              <p:cNvPr id="912" name="Shape 912"/>
              <p:cNvSpPr/>
              <p:nvPr/>
            </p:nvSpPr>
            <p:spPr>
              <a:xfrm>
                <a:off x="7301299" y="1338262"/>
                <a:ext cx="679460" cy="51925"/>
              </a:xfrm>
              <a:prstGeom prst="rect">
                <a:avLst/>
              </a:prstGeom>
              <a:solidFill>
                <a:srgbClr val="EEEE81"/>
              </a:solidFill>
              <a:ln>
                <a:noFill/>
              </a:ln>
            </p:spPr>
            <p:txBody>
              <a:bodyPr lIns="91412" tIns="45694" rIns="91412" bIns="45694" anchor="ctr" anchorCtr="0">
                <a:noAutofit/>
              </a:bodyPr>
              <a:lstStyle/>
              <a:p>
                <a:pPr algn="ctr" defTabSz="932563">
                  <a:buClr>
                    <a:srgbClr val="FFFFFF"/>
                  </a:buClr>
                  <a:defRPr/>
                </a:pPr>
                <a:endParaRPr sz="1903">
                  <a:solidFill>
                    <a:srgbClr val="FFFFFF"/>
                  </a:solidFill>
                  <a:latin typeface="Quattrocento Sans"/>
                  <a:ea typeface="Quattrocento Sans"/>
                  <a:cs typeface="Quattrocento Sans"/>
                  <a:sym typeface="Quattrocento Sans"/>
                </a:endParaRPr>
              </a:p>
            </p:txBody>
          </p:sp>
          <p:sp>
            <p:nvSpPr>
              <p:cNvPr id="913" name="Shape 913"/>
              <p:cNvSpPr/>
              <p:nvPr/>
            </p:nvSpPr>
            <p:spPr>
              <a:xfrm>
                <a:off x="7301299" y="1216066"/>
                <a:ext cx="679460" cy="122193"/>
              </a:xfrm>
              <a:prstGeom prst="rect">
                <a:avLst/>
              </a:prstGeom>
              <a:solidFill>
                <a:srgbClr val="FFDBA7"/>
              </a:solidFill>
              <a:ln>
                <a:noFill/>
              </a:ln>
            </p:spPr>
            <p:txBody>
              <a:bodyPr lIns="91412" tIns="45694" rIns="91412" bIns="45694" anchor="ctr" anchorCtr="0">
                <a:noAutofit/>
              </a:bodyPr>
              <a:lstStyle/>
              <a:p>
                <a:pPr algn="ctr" defTabSz="932563">
                  <a:buClr>
                    <a:srgbClr val="FFFFFF"/>
                  </a:buClr>
                  <a:defRPr/>
                </a:pPr>
                <a:endParaRPr sz="1903">
                  <a:solidFill>
                    <a:srgbClr val="FFFFFF"/>
                  </a:solidFill>
                  <a:latin typeface="Quattrocento Sans"/>
                  <a:ea typeface="Quattrocento Sans"/>
                  <a:cs typeface="Quattrocento Sans"/>
                  <a:sym typeface="Quattrocento Sans"/>
                </a:endParaRPr>
              </a:p>
            </p:txBody>
          </p:sp>
          <p:sp>
            <p:nvSpPr>
              <p:cNvPr id="914" name="Shape 914"/>
              <p:cNvSpPr/>
              <p:nvPr/>
            </p:nvSpPr>
            <p:spPr>
              <a:xfrm>
                <a:off x="7301300" y="1104407"/>
                <a:ext cx="679460" cy="111656"/>
              </a:xfrm>
              <a:prstGeom prst="triangle">
                <a:avLst>
                  <a:gd name="adj" fmla="val 50000"/>
                </a:avLst>
              </a:prstGeom>
              <a:solidFill>
                <a:srgbClr val="FFDBA7"/>
              </a:solidFill>
              <a:ln>
                <a:noFill/>
              </a:ln>
            </p:spPr>
            <p:txBody>
              <a:bodyPr lIns="91412" tIns="45694" rIns="91412" bIns="45694" anchor="ctr" anchorCtr="0">
                <a:noAutofit/>
              </a:bodyPr>
              <a:lstStyle/>
              <a:p>
                <a:pPr algn="ctr" defTabSz="932563">
                  <a:buClr>
                    <a:srgbClr val="FFFFFF"/>
                  </a:buClr>
                  <a:defRPr/>
                </a:pPr>
                <a:endParaRPr sz="1903">
                  <a:solidFill>
                    <a:srgbClr val="FFFFFF"/>
                  </a:solidFill>
                  <a:latin typeface="Quattrocento Sans"/>
                  <a:ea typeface="Quattrocento Sans"/>
                  <a:cs typeface="Quattrocento Sans"/>
                  <a:sym typeface="Quattrocento Sans"/>
                </a:endParaRPr>
              </a:p>
            </p:txBody>
          </p:sp>
          <p:sp>
            <p:nvSpPr>
              <p:cNvPr id="915" name="Shape 915"/>
              <p:cNvSpPr/>
              <p:nvPr/>
            </p:nvSpPr>
            <p:spPr>
              <a:xfrm>
                <a:off x="7351118" y="1285379"/>
                <a:ext cx="255784" cy="52881"/>
              </a:xfrm>
              <a:prstGeom prst="rect">
                <a:avLst/>
              </a:prstGeom>
              <a:solidFill>
                <a:srgbClr val="FFFFFF"/>
              </a:solidFill>
              <a:ln>
                <a:noFill/>
              </a:ln>
            </p:spPr>
            <p:txBody>
              <a:bodyPr lIns="91412" tIns="45694" rIns="91412" bIns="45694" anchor="ctr" anchorCtr="0">
                <a:noAutofit/>
              </a:bodyPr>
              <a:lstStyle/>
              <a:p>
                <a:pPr algn="ctr" defTabSz="932563">
                  <a:buClr>
                    <a:srgbClr val="FFFFFF"/>
                  </a:buClr>
                  <a:defRPr/>
                </a:pPr>
                <a:endParaRPr sz="1903">
                  <a:solidFill>
                    <a:srgbClr val="FFFFFF"/>
                  </a:solidFill>
                  <a:latin typeface="Quattrocento Sans"/>
                  <a:ea typeface="Quattrocento Sans"/>
                  <a:cs typeface="Quattrocento Sans"/>
                  <a:sym typeface="Quattrocento Sans"/>
                </a:endParaRPr>
              </a:p>
            </p:txBody>
          </p:sp>
          <p:sp>
            <p:nvSpPr>
              <p:cNvPr id="916" name="Shape 916"/>
              <p:cNvSpPr/>
              <p:nvPr/>
            </p:nvSpPr>
            <p:spPr>
              <a:xfrm>
                <a:off x="7665939" y="1285379"/>
                <a:ext cx="255784" cy="52881"/>
              </a:xfrm>
              <a:prstGeom prst="rect">
                <a:avLst/>
              </a:prstGeom>
              <a:solidFill>
                <a:srgbClr val="FFFFFF"/>
              </a:solidFill>
              <a:ln>
                <a:noFill/>
              </a:ln>
            </p:spPr>
            <p:txBody>
              <a:bodyPr lIns="91412" tIns="45694" rIns="91412" bIns="45694" anchor="ctr" anchorCtr="0">
                <a:noAutofit/>
              </a:bodyPr>
              <a:lstStyle/>
              <a:p>
                <a:pPr algn="ctr" defTabSz="932563">
                  <a:buClr>
                    <a:srgbClr val="FFFFFF"/>
                  </a:buClr>
                  <a:defRPr/>
                </a:pPr>
                <a:endParaRPr sz="1903">
                  <a:solidFill>
                    <a:srgbClr val="FFFFFF"/>
                  </a:solidFill>
                  <a:latin typeface="Quattrocento Sans"/>
                  <a:ea typeface="Quattrocento Sans"/>
                  <a:cs typeface="Quattrocento Sans"/>
                  <a:sym typeface="Quattrocento Sans"/>
                </a:endParaRPr>
              </a:p>
            </p:txBody>
          </p:sp>
          <p:sp>
            <p:nvSpPr>
              <p:cNvPr id="917" name="Shape 917"/>
              <p:cNvSpPr/>
              <p:nvPr/>
            </p:nvSpPr>
            <p:spPr>
              <a:xfrm>
                <a:off x="7597372" y="1172070"/>
                <a:ext cx="87311" cy="87311"/>
              </a:xfrm>
              <a:prstGeom prst="ellipse">
                <a:avLst/>
              </a:prstGeom>
              <a:solidFill>
                <a:srgbClr val="E5B283"/>
              </a:solidFill>
              <a:ln>
                <a:noFill/>
              </a:ln>
            </p:spPr>
            <p:txBody>
              <a:bodyPr lIns="91412" tIns="45694" rIns="91412" bIns="45694" anchor="ctr" anchorCtr="0">
                <a:noAutofit/>
              </a:bodyPr>
              <a:lstStyle/>
              <a:p>
                <a:pPr algn="ctr" defTabSz="932563">
                  <a:buClr>
                    <a:srgbClr val="FFFFFF"/>
                  </a:buClr>
                  <a:defRPr/>
                </a:pPr>
                <a:endParaRPr sz="1903">
                  <a:solidFill>
                    <a:srgbClr val="FFFFFF"/>
                  </a:solidFill>
                  <a:latin typeface="Quattrocento Sans"/>
                  <a:ea typeface="Quattrocento Sans"/>
                  <a:cs typeface="Quattrocento Sans"/>
                  <a:sym typeface="Quattrocento Sans"/>
                </a:endParaRPr>
              </a:p>
            </p:txBody>
          </p:sp>
        </p:grpSp>
        <p:pic>
          <p:nvPicPr>
            <p:cNvPr id="918" name="Shape 918"/>
            <p:cNvPicPr preferRelativeResize="0"/>
            <p:nvPr/>
          </p:nvPicPr>
          <p:blipFill rotWithShape="1">
            <a:blip r:embed="rId4">
              <a:alphaModFix/>
            </a:blip>
            <a:srcRect/>
            <a:stretch/>
          </p:blipFill>
          <p:spPr>
            <a:xfrm>
              <a:off x="6540416" y="2320766"/>
              <a:ext cx="34864" cy="58832"/>
            </a:xfrm>
            <a:prstGeom prst="rect">
              <a:avLst/>
            </a:prstGeom>
            <a:noFill/>
            <a:ln>
              <a:noFill/>
            </a:ln>
          </p:spPr>
        </p:pic>
        <p:grpSp>
          <p:nvGrpSpPr>
            <p:cNvPr id="919" name="Shape 919"/>
            <p:cNvGrpSpPr/>
            <p:nvPr/>
          </p:nvGrpSpPr>
          <p:grpSpPr>
            <a:xfrm>
              <a:off x="5498444" y="2169344"/>
              <a:ext cx="164521" cy="129708"/>
              <a:chOff x="6294003" y="694775"/>
              <a:chExt cx="215746" cy="170093"/>
            </a:xfrm>
          </p:grpSpPr>
          <p:sp>
            <p:nvSpPr>
              <p:cNvPr id="920" name="Shape 920"/>
              <p:cNvSpPr/>
              <p:nvPr/>
            </p:nvSpPr>
            <p:spPr>
              <a:xfrm>
                <a:off x="6294003" y="819150"/>
                <a:ext cx="215746" cy="45718"/>
              </a:xfrm>
              <a:prstGeom prst="rect">
                <a:avLst/>
              </a:prstGeom>
              <a:solidFill>
                <a:srgbClr val="5D625C"/>
              </a:solidFill>
              <a:ln>
                <a:noFill/>
              </a:ln>
            </p:spPr>
            <p:txBody>
              <a:bodyPr lIns="91412" tIns="45694" rIns="91412" bIns="45694" anchor="ctr" anchorCtr="0">
                <a:noAutofit/>
              </a:bodyPr>
              <a:lstStyle/>
              <a:p>
                <a:pPr algn="ctr" defTabSz="932563">
                  <a:buClr>
                    <a:srgbClr val="FFFFFF"/>
                  </a:buClr>
                  <a:defRPr/>
                </a:pPr>
                <a:endParaRPr sz="1903">
                  <a:solidFill>
                    <a:srgbClr val="FFFFFF"/>
                  </a:solidFill>
                  <a:latin typeface="Quattrocento Sans"/>
                  <a:ea typeface="Quattrocento Sans"/>
                  <a:cs typeface="Quattrocento Sans"/>
                  <a:sym typeface="Quattrocento Sans"/>
                </a:endParaRPr>
              </a:p>
            </p:txBody>
          </p:sp>
          <p:sp>
            <p:nvSpPr>
              <p:cNvPr id="921" name="Shape 921"/>
              <p:cNvSpPr/>
              <p:nvPr/>
            </p:nvSpPr>
            <p:spPr>
              <a:xfrm>
                <a:off x="6297260" y="694775"/>
                <a:ext cx="209234" cy="120910"/>
              </a:xfrm>
              <a:prstGeom prst="rect">
                <a:avLst/>
              </a:prstGeom>
              <a:solidFill>
                <a:srgbClr val="5D625C"/>
              </a:solidFill>
              <a:ln w="28575" cap="flat" cmpd="sng">
                <a:solidFill>
                  <a:srgbClr val="7B8688"/>
                </a:solidFill>
                <a:prstDash val="solid"/>
                <a:miter/>
                <a:headEnd type="none" w="med" len="med"/>
                <a:tailEnd type="none" w="med" len="med"/>
              </a:ln>
            </p:spPr>
            <p:txBody>
              <a:bodyPr lIns="91412" tIns="45694" rIns="91412" bIns="45694" anchor="ctr" anchorCtr="0">
                <a:noAutofit/>
              </a:bodyPr>
              <a:lstStyle/>
              <a:p>
                <a:pPr algn="ctr" defTabSz="932563">
                  <a:buClr>
                    <a:srgbClr val="FFFFFF"/>
                  </a:buClr>
                  <a:defRPr/>
                </a:pPr>
                <a:endParaRPr sz="1903">
                  <a:solidFill>
                    <a:srgbClr val="FFFFFF"/>
                  </a:solidFill>
                  <a:latin typeface="Quattrocento Sans"/>
                  <a:ea typeface="Quattrocento Sans"/>
                  <a:cs typeface="Quattrocento Sans"/>
                  <a:sym typeface="Quattrocento Sans"/>
                </a:endParaRPr>
              </a:p>
            </p:txBody>
          </p:sp>
        </p:grpSp>
        <p:sp>
          <p:nvSpPr>
            <p:cNvPr id="922" name="Shape 922"/>
            <p:cNvSpPr/>
            <p:nvPr/>
          </p:nvSpPr>
          <p:spPr>
            <a:xfrm>
              <a:off x="5434389" y="2297383"/>
              <a:ext cx="292633" cy="97100"/>
            </a:xfrm>
            <a:prstGeom prst="rect">
              <a:avLst/>
            </a:prstGeom>
            <a:solidFill>
              <a:srgbClr val="E5B283"/>
            </a:solidFill>
            <a:ln>
              <a:noFill/>
            </a:ln>
          </p:spPr>
          <p:txBody>
            <a:bodyPr lIns="91412" tIns="45694" rIns="91412" bIns="45694" anchor="ctr" anchorCtr="0">
              <a:noAutofit/>
            </a:bodyPr>
            <a:lstStyle/>
            <a:p>
              <a:pPr algn="ctr" defTabSz="932563">
                <a:buClr>
                  <a:srgbClr val="FFFFFF"/>
                </a:buClr>
                <a:defRPr/>
              </a:pPr>
              <a:endParaRPr sz="1903">
                <a:solidFill>
                  <a:srgbClr val="FFFFFF"/>
                </a:solidFill>
                <a:latin typeface="Quattrocento Sans"/>
                <a:ea typeface="Quattrocento Sans"/>
                <a:cs typeface="Quattrocento Sans"/>
                <a:sym typeface="Quattrocento Sans"/>
              </a:endParaRPr>
            </a:p>
          </p:txBody>
        </p:sp>
        <p:sp>
          <p:nvSpPr>
            <p:cNvPr id="923" name="Shape 923"/>
            <p:cNvSpPr/>
            <p:nvPr/>
          </p:nvSpPr>
          <p:spPr>
            <a:xfrm>
              <a:off x="5704437" y="1837113"/>
              <a:ext cx="141638" cy="141638"/>
            </a:xfrm>
            <a:prstGeom prst="ellipse">
              <a:avLst/>
            </a:prstGeom>
            <a:solidFill>
              <a:srgbClr val="D9D9D9"/>
            </a:solidFill>
            <a:ln w="25400" cap="flat" cmpd="sng">
              <a:solidFill>
                <a:srgbClr val="566F0F"/>
              </a:solidFill>
              <a:prstDash val="solid"/>
              <a:round/>
              <a:headEnd type="none" w="med" len="med"/>
              <a:tailEnd type="none" w="med" len="med"/>
            </a:ln>
          </p:spPr>
          <p:txBody>
            <a:bodyPr lIns="91412" tIns="45694" rIns="91412" bIns="45694" anchor="ctr" anchorCtr="0">
              <a:noAutofit/>
            </a:bodyPr>
            <a:lstStyle/>
            <a:p>
              <a:pPr algn="ctr" defTabSz="932563">
                <a:buClr>
                  <a:srgbClr val="FFFFFF"/>
                </a:buClr>
                <a:defRPr/>
              </a:pPr>
              <a:endParaRPr sz="1903">
                <a:solidFill>
                  <a:srgbClr val="FFFFFF"/>
                </a:solidFill>
                <a:latin typeface="Quattrocento Sans"/>
                <a:ea typeface="Quattrocento Sans"/>
                <a:cs typeface="Quattrocento Sans"/>
                <a:sym typeface="Quattrocento Sans"/>
              </a:endParaRPr>
            </a:p>
          </p:txBody>
        </p:sp>
        <p:sp>
          <p:nvSpPr>
            <p:cNvPr id="924" name="Shape 924"/>
            <p:cNvSpPr/>
            <p:nvPr/>
          </p:nvSpPr>
          <p:spPr>
            <a:xfrm>
              <a:off x="4679496" y="1747480"/>
              <a:ext cx="407965" cy="691223"/>
            </a:xfrm>
            <a:prstGeom prst="rect">
              <a:avLst/>
            </a:prstGeom>
            <a:solidFill>
              <a:srgbClr val="FF5C5F"/>
            </a:solidFill>
            <a:ln>
              <a:noFill/>
            </a:ln>
          </p:spPr>
          <p:txBody>
            <a:bodyPr lIns="91412" tIns="45694" rIns="91412" bIns="45694" anchor="ctr" anchorCtr="0">
              <a:noAutofit/>
            </a:bodyPr>
            <a:lstStyle/>
            <a:p>
              <a:pPr algn="ctr" defTabSz="932563">
                <a:buClr>
                  <a:srgbClr val="FFFFFF"/>
                </a:buClr>
                <a:defRPr/>
              </a:pPr>
              <a:endParaRPr sz="1903">
                <a:solidFill>
                  <a:srgbClr val="FFFFFF"/>
                </a:solidFill>
                <a:latin typeface="Quattrocento Sans"/>
                <a:ea typeface="Quattrocento Sans"/>
                <a:cs typeface="Quattrocento Sans"/>
                <a:sym typeface="Quattrocento Sans"/>
              </a:endParaRPr>
            </a:p>
          </p:txBody>
        </p:sp>
        <p:sp>
          <p:nvSpPr>
            <p:cNvPr id="925" name="Shape 925"/>
            <p:cNvSpPr/>
            <p:nvPr/>
          </p:nvSpPr>
          <p:spPr>
            <a:xfrm>
              <a:off x="4929839" y="1747480"/>
              <a:ext cx="78083" cy="691223"/>
            </a:xfrm>
            <a:prstGeom prst="rect">
              <a:avLst/>
            </a:prstGeom>
            <a:solidFill>
              <a:srgbClr val="FE9BB7"/>
            </a:solidFill>
            <a:ln>
              <a:noFill/>
            </a:ln>
          </p:spPr>
          <p:txBody>
            <a:bodyPr lIns="91412" tIns="45694" rIns="91412" bIns="45694" anchor="ctr" anchorCtr="0">
              <a:noAutofit/>
            </a:bodyPr>
            <a:lstStyle/>
            <a:p>
              <a:pPr algn="ctr" defTabSz="932563">
                <a:buClr>
                  <a:srgbClr val="FFFFFF"/>
                </a:buClr>
                <a:defRPr/>
              </a:pPr>
              <a:endParaRPr sz="1903">
                <a:solidFill>
                  <a:srgbClr val="FFFFFF"/>
                </a:solidFill>
                <a:latin typeface="Quattrocento Sans"/>
                <a:ea typeface="Quattrocento Sans"/>
                <a:cs typeface="Quattrocento Sans"/>
                <a:sym typeface="Quattrocento Sans"/>
              </a:endParaRPr>
            </a:p>
          </p:txBody>
        </p:sp>
        <p:sp>
          <p:nvSpPr>
            <p:cNvPr id="926" name="Shape 926"/>
            <p:cNvSpPr/>
            <p:nvPr/>
          </p:nvSpPr>
          <p:spPr>
            <a:xfrm>
              <a:off x="5088428" y="1747480"/>
              <a:ext cx="75520" cy="691223"/>
            </a:xfrm>
            <a:prstGeom prst="rect">
              <a:avLst/>
            </a:prstGeom>
            <a:solidFill>
              <a:srgbClr val="FE9BB7"/>
            </a:solidFill>
            <a:ln>
              <a:noFill/>
            </a:ln>
          </p:spPr>
          <p:txBody>
            <a:bodyPr lIns="91412" tIns="45694" rIns="91412" bIns="45694" anchor="ctr" anchorCtr="0">
              <a:noAutofit/>
            </a:bodyPr>
            <a:lstStyle/>
            <a:p>
              <a:pPr algn="ctr" defTabSz="932563">
                <a:buClr>
                  <a:srgbClr val="FFFFFF"/>
                </a:buClr>
                <a:defRPr/>
              </a:pPr>
              <a:endParaRPr sz="1903">
                <a:solidFill>
                  <a:srgbClr val="FFFFFF"/>
                </a:solidFill>
                <a:latin typeface="Quattrocento Sans"/>
                <a:ea typeface="Quattrocento Sans"/>
                <a:cs typeface="Quattrocento Sans"/>
                <a:sym typeface="Quattrocento Sans"/>
              </a:endParaRPr>
            </a:p>
          </p:txBody>
        </p:sp>
        <p:sp>
          <p:nvSpPr>
            <p:cNvPr id="927" name="Shape 927"/>
            <p:cNvSpPr/>
            <p:nvPr/>
          </p:nvSpPr>
          <p:spPr>
            <a:xfrm>
              <a:off x="5005657" y="1747480"/>
              <a:ext cx="83990" cy="691223"/>
            </a:xfrm>
            <a:prstGeom prst="rect">
              <a:avLst/>
            </a:prstGeom>
            <a:solidFill>
              <a:srgbClr val="F96F90"/>
            </a:solidFill>
            <a:ln>
              <a:noFill/>
            </a:ln>
          </p:spPr>
          <p:txBody>
            <a:bodyPr lIns="91412" tIns="45694" rIns="91412" bIns="45694" anchor="ctr" anchorCtr="0">
              <a:noAutofit/>
            </a:bodyPr>
            <a:lstStyle/>
            <a:p>
              <a:pPr algn="ctr" defTabSz="932563">
                <a:buClr>
                  <a:srgbClr val="FFFFFF"/>
                </a:buClr>
                <a:defRPr/>
              </a:pPr>
              <a:endParaRPr sz="1903">
                <a:solidFill>
                  <a:srgbClr val="FFFFFF"/>
                </a:solidFill>
                <a:latin typeface="Quattrocento Sans"/>
                <a:ea typeface="Quattrocento Sans"/>
                <a:cs typeface="Quattrocento Sans"/>
                <a:sym typeface="Quattrocento Sans"/>
              </a:endParaRPr>
            </a:p>
          </p:txBody>
        </p:sp>
        <p:sp>
          <p:nvSpPr>
            <p:cNvPr id="928" name="Shape 928"/>
            <p:cNvSpPr/>
            <p:nvPr/>
          </p:nvSpPr>
          <p:spPr>
            <a:xfrm>
              <a:off x="5025910" y="2180794"/>
              <a:ext cx="138267" cy="34864"/>
            </a:xfrm>
            <a:prstGeom prst="rect">
              <a:avLst/>
            </a:prstGeom>
            <a:solidFill>
              <a:srgbClr val="E8EAE7"/>
            </a:solidFill>
            <a:ln>
              <a:noFill/>
            </a:ln>
          </p:spPr>
          <p:txBody>
            <a:bodyPr lIns="91412" tIns="45694" rIns="91412" bIns="45694" anchor="ctr" anchorCtr="0">
              <a:noAutofit/>
            </a:bodyPr>
            <a:lstStyle/>
            <a:p>
              <a:pPr algn="ctr" defTabSz="932563">
                <a:buClr>
                  <a:srgbClr val="FFFFFF"/>
                </a:buClr>
                <a:defRPr/>
              </a:pPr>
              <a:endParaRPr sz="1903">
                <a:solidFill>
                  <a:srgbClr val="FFFFFF"/>
                </a:solidFill>
                <a:latin typeface="Quattrocento Sans"/>
                <a:ea typeface="Quattrocento Sans"/>
                <a:cs typeface="Quattrocento Sans"/>
                <a:sym typeface="Quattrocento Sans"/>
              </a:endParaRPr>
            </a:p>
          </p:txBody>
        </p:sp>
        <p:sp>
          <p:nvSpPr>
            <p:cNvPr id="929" name="Shape 929"/>
            <p:cNvSpPr/>
            <p:nvPr/>
          </p:nvSpPr>
          <p:spPr>
            <a:xfrm>
              <a:off x="5048714" y="2213768"/>
              <a:ext cx="115462" cy="74050"/>
            </a:xfrm>
            <a:prstGeom prst="rect">
              <a:avLst/>
            </a:prstGeom>
            <a:solidFill>
              <a:schemeClr val="lt1"/>
            </a:solidFill>
            <a:ln>
              <a:noFill/>
            </a:ln>
          </p:spPr>
          <p:txBody>
            <a:bodyPr lIns="91412" tIns="45694" rIns="91412" bIns="45694" anchor="ctr" anchorCtr="0">
              <a:noAutofit/>
            </a:bodyPr>
            <a:lstStyle/>
            <a:p>
              <a:pPr algn="ctr" defTabSz="932563">
                <a:buClr>
                  <a:srgbClr val="FFFFFF"/>
                </a:buClr>
                <a:defRPr/>
              </a:pPr>
              <a:endParaRPr sz="1903">
                <a:solidFill>
                  <a:srgbClr val="FFFFFF"/>
                </a:solidFill>
                <a:latin typeface="Quattrocento Sans"/>
                <a:ea typeface="Quattrocento Sans"/>
                <a:cs typeface="Quattrocento Sans"/>
                <a:sym typeface="Quattrocento Sans"/>
              </a:endParaRPr>
            </a:p>
          </p:txBody>
        </p:sp>
        <p:cxnSp>
          <p:nvCxnSpPr>
            <p:cNvPr id="930" name="Shape 930"/>
            <p:cNvCxnSpPr/>
            <p:nvPr/>
          </p:nvCxnSpPr>
          <p:spPr>
            <a:xfrm>
              <a:off x="5089882" y="2100749"/>
              <a:ext cx="74302" cy="0"/>
            </a:xfrm>
            <a:prstGeom prst="straightConnector1">
              <a:avLst/>
            </a:prstGeom>
            <a:noFill/>
            <a:ln w="38100" cap="flat" cmpd="sng">
              <a:solidFill>
                <a:srgbClr val="E8EAE7"/>
              </a:solidFill>
              <a:prstDash val="solid"/>
              <a:round/>
              <a:headEnd type="none" w="med" len="med"/>
              <a:tailEnd type="none" w="med" len="med"/>
            </a:ln>
          </p:spPr>
        </p:cxnSp>
        <p:cxnSp>
          <p:nvCxnSpPr>
            <p:cNvPr id="931" name="Shape 931"/>
            <p:cNvCxnSpPr/>
            <p:nvPr/>
          </p:nvCxnSpPr>
          <p:spPr>
            <a:xfrm flipH="1">
              <a:off x="5103877" y="2096683"/>
              <a:ext cx="1648" cy="38780"/>
            </a:xfrm>
            <a:prstGeom prst="straightConnector1">
              <a:avLst/>
            </a:prstGeom>
            <a:noFill/>
            <a:ln w="38100" cap="flat" cmpd="sng">
              <a:solidFill>
                <a:srgbClr val="E8EAE7"/>
              </a:solidFill>
              <a:prstDash val="solid"/>
              <a:round/>
              <a:headEnd type="none" w="med" len="med"/>
              <a:tailEnd type="none" w="med" len="med"/>
            </a:ln>
          </p:spPr>
        </p:cxnSp>
        <p:sp>
          <p:nvSpPr>
            <p:cNvPr id="932" name="Shape 932"/>
            <p:cNvSpPr/>
            <p:nvPr/>
          </p:nvSpPr>
          <p:spPr>
            <a:xfrm rot="-5400000">
              <a:off x="4634730" y="2125286"/>
              <a:ext cx="363109" cy="263725"/>
            </a:xfrm>
            <a:prstGeom prst="chord">
              <a:avLst>
                <a:gd name="adj1" fmla="val 5518619"/>
                <a:gd name="adj2" fmla="val 16199986"/>
              </a:avLst>
            </a:prstGeom>
            <a:solidFill>
              <a:srgbClr val="E8EAE7"/>
            </a:solidFill>
            <a:ln>
              <a:noFill/>
            </a:ln>
          </p:spPr>
          <p:txBody>
            <a:bodyPr lIns="91412" tIns="45694" rIns="91412" bIns="45694" anchor="ctr" anchorCtr="0">
              <a:noAutofit/>
            </a:bodyPr>
            <a:lstStyle/>
            <a:p>
              <a:pPr algn="ctr" defTabSz="932563">
                <a:buClr>
                  <a:srgbClr val="FFFFFF"/>
                </a:buClr>
                <a:defRPr/>
              </a:pPr>
              <a:endParaRPr sz="1903">
                <a:solidFill>
                  <a:srgbClr val="FFFFFF"/>
                </a:solidFill>
                <a:latin typeface="Quattrocento Sans"/>
                <a:ea typeface="Quattrocento Sans"/>
                <a:cs typeface="Quattrocento Sans"/>
                <a:sym typeface="Quattrocento Sans"/>
              </a:endParaRPr>
            </a:p>
          </p:txBody>
        </p:sp>
        <p:sp>
          <p:nvSpPr>
            <p:cNvPr id="933" name="Shape 933"/>
            <p:cNvSpPr/>
            <p:nvPr/>
          </p:nvSpPr>
          <p:spPr>
            <a:xfrm>
              <a:off x="4650917" y="2261548"/>
              <a:ext cx="128553" cy="176979"/>
            </a:xfrm>
            <a:prstGeom prst="rect">
              <a:avLst/>
            </a:prstGeom>
            <a:solidFill>
              <a:srgbClr val="E8EAE7"/>
            </a:solidFill>
            <a:ln>
              <a:noFill/>
            </a:ln>
          </p:spPr>
          <p:txBody>
            <a:bodyPr lIns="91412" tIns="45694" rIns="91412" bIns="45694" anchor="ctr" anchorCtr="0">
              <a:noAutofit/>
            </a:bodyPr>
            <a:lstStyle/>
            <a:p>
              <a:pPr algn="ctr" defTabSz="932563">
                <a:buClr>
                  <a:srgbClr val="FFFFFF"/>
                </a:buClr>
                <a:defRPr/>
              </a:pPr>
              <a:endParaRPr sz="1903">
                <a:solidFill>
                  <a:srgbClr val="FFFFFF"/>
                </a:solidFill>
                <a:latin typeface="Quattrocento Sans"/>
                <a:ea typeface="Quattrocento Sans"/>
                <a:cs typeface="Quattrocento Sans"/>
                <a:sym typeface="Quattrocento Sans"/>
              </a:endParaRPr>
            </a:p>
          </p:txBody>
        </p:sp>
        <p:sp>
          <p:nvSpPr>
            <p:cNvPr id="934" name="Shape 934"/>
            <p:cNvSpPr/>
            <p:nvPr/>
          </p:nvSpPr>
          <p:spPr>
            <a:xfrm>
              <a:off x="5128201" y="2277098"/>
              <a:ext cx="34864" cy="158201"/>
            </a:xfrm>
            <a:prstGeom prst="rect">
              <a:avLst/>
            </a:prstGeom>
            <a:solidFill>
              <a:schemeClr val="lt1"/>
            </a:solidFill>
            <a:ln>
              <a:noFill/>
            </a:ln>
          </p:spPr>
          <p:txBody>
            <a:bodyPr lIns="91412" tIns="45694" rIns="91412" bIns="45694" anchor="ctr" anchorCtr="0">
              <a:noAutofit/>
            </a:bodyPr>
            <a:lstStyle/>
            <a:p>
              <a:pPr algn="ctr" defTabSz="932563">
                <a:buClr>
                  <a:srgbClr val="FFFFFF"/>
                </a:buClr>
                <a:defRPr/>
              </a:pPr>
              <a:endParaRPr sz="1903">
                <a:solidFill>
                  <a:srgbClr val="FFFFFF"/>
                </a:solidFill>
                <a:latin typeface="Quattrocento Sans"/>
                <a:ea typeface="Quattrocento Sans"/>
                <a:cs typeface="Quattrocento Sans"/>
                <a:sym typeface="Quattrocento Sans"/>
              </a:endParaRPr>
            </a:p>
          </p:txBody>
        </p:sp>
        <p:cxnSp>
          <p:nvCxnSpPr>
            <p:cNvPr id="935" name="Shape 935"/>
            <p:cNvCxnSpPr/>
            <p:nvPr/>
          </p:nvCxnSpPr>
          <p:spPr>
            <a:xfrm>
              <a:off x="5114221" y="2432174"/>
              <a:ext cx="91368" cy="0"/>
            </a:xfrm>
            <a:prstGeom prst="straightConnector1">
              <a:avLst/>
            </a:prstGeom>
            <a:noFill/>
            <a:ln w="38100" cap="sq" cmpd="sng">
              <a:solidFill>
                <a:srgbClr val="FFBF0C"/>
              </a:solidFill>
              <a:prstDash val="solid"/>
              <a:miter/>
              <a:headEnd type="none" w="med" len="med"/>
              <a:tailEnd type="none" w="med" len="med"/>
            </a:ln>
          </p:spPr>
        </p:cxnSp>
        <p:cxnSp>
          <p:nvCxnSpPr>
            <p:cNvPr id="936" name="Shape 936"/>
            <p:cNvCxnSpPr/>
            <p:nvPr/>
          </p:nvCxnSpPr>
          <p:spPr>
            <a:xfrm>
              <a:off x="5114221" y="2432174"/>
              <a:ext cx="0" cy="760058"/>
            </a:xfrm>
            <a:prstGeom prst="straightConnector1">
              <a:avLst/>
            </a:prstGeom>
            <a:noFill/>
            <a:ln w="38100" cap="sq" cmpd="sng">
              <a:solidFill>
                <a:srgbClr val="FFBF0C"/>
              </a:solidFill>
              <a:prstDash val="solid"/>
              <a:miter/>
              <a:headEnd type="none" w="med" len="med"/>
              <a:tailEnd type="none" w="med" len="med"/>
            </a:ln>
          </p:spPr>
        </p:cxnSp>
        <p:cxnSp>
          <p:nvCxnSpPr>
            <p:cNvPr id="937" name="Shape 937"/>
            <p:cNvCxnSpPr/>
            <p:nvPr/>
          </p:nvCxnSpPr>
          <p:spPr>
            <a:xfrm>
              <a:off x="5114221" y="3209365"/>
              <a:ext cx="1460569" cy="0"/>
            </a:xfrm>
            <a:prstGeom prst="straightConnector1">
              <a:avLst/>
            </a:prstGeom>
            <a:noFill/>
            <a:ln w="38100" cap="sq" cmpd="sng">
              <a:solidFill>
                <a:srgbClr val="FFBF0C"/>
              </a:solidFill>
              <a:prstDash val="solid"/>
              <a:miter/>
              <a:headEnd type="none" w="med" len="med"/>
              <a:tailEnd type="none" w="med" len="med"/>
            </a:ln>
          </p:spPr>
        </p:cxnSp>
        <p:cxnSp>
          <p:nvCxnSpPr>
            <p:cNvPr id="938" name="Shape 938"/>
            <p:cNvCxnSpPr/>
            <p:nvPr/>
          </p:nvCxnSpPr>
          <p:spPr>
            <a:xfrm>
              <a:off x="6574789" y="3174108"/>
              <a:ext cx="101" cy="11920"/>
            </a:xfrm>
            <a:prstGeom prst="straightConnector1">
              <a:avLst/>
            </a:prstGeom>
            <a:noFill/>
            <a:ln w="38100" cap="sq" cmpd="sng">
              <a:solidFill>
                <a:srgbClr val="FFBF0C"/>
              </a:solidFill>
              <a:prstDash val="solid"/>
              <a:miter/>
              <a:headEnd type="none" w="med" len="med"/>
              <a:tailEnd type="none" w="med" len="med"/>
            </a:ln>
          </p:spPr>
        </p:cxnSp>
        <p:sp>
          <p:nvSpPr>
            <p:cNvPr id="939" name="Shape 939"/>
            <p:cNvSpPr/>
            <p:nvPr/>
          </p:nvSpPr>
          <p:spPr>
            <a:xfrm>
              <a:off x="5101182" y="2445910"/>
              <a:ext cx="774304" cy="740119"/>
            </a:xfrm>
            <a:prstGeom prst="rect">
              <a:avLst/>
            </a:prstGeom>
            <a:noFill/>
            <a:ln w="95250" cap="sq" cmpd="sng">
              <a:solidFill>
                <a:srgbClr val="000000"/>
              </a:solidFill>
              <a:prstDash val="solid"/>
              <a:miter/>
              <a:headEnd type="none" w="med" len="med"/>
              <a:tailEnd type="none" w="med" len="med"/>
            </a:ln>
          </p:spPr>
          <p:txBody>
            <a:bodyPr lIns="91412" tIns="45694" rIns="91412" bIns="45694" anchor="ctr" anchorCtr="0">
              <a:noAutofit/>
            </a:bodyPr>
            <a:lstStyle/>
            <a:p>
              <a:pPr algn="ctr" defTabSz="932563">
                <a:buClr>
                  <a:srgbClr val="FFFFFF"/>
                </a:buClr>
                <a:defRPr/>
              </a:pPr>
              <a:endParaRPr sz="1903">
                <a:solidFill>
                  <a:srgbClr val="FFFFFF"/>
                </a:solidFill>
                <a:latin typeface="Quattrocento Sans"/>
                <a:ea typeface="Quattrocento Sans"/>
                <a:cs typeface="Quattrocento Sans"/>
                <a:sym typeface="Quattrocento Sans"/>
              </a:endParaRPr>
            </a:p>
          </p:txBody>
        </p:sp>
        <p:sp>
          <p:nvSpPr>
            <p:cNvPr id="940" name="Shape 940"/>
            <p:cNvSpPr/>
            <p:nvPr/>
          </p:nvSpPr>
          <p:spPr>
            <a:xfrm>
              <a:off x="5876407" y="2445910"/>
              <a:ext cx="774304" cy="740119"/>
            </a:xfrm>
            <a:prstGeom prst="rect">
              <a:avLst/>
            </a:prstGeom>
            <a:noFill/>
            <a:ln w="95250" cap="sq" cmpd="sng">
              <a:solidFill>
                <a:srgbClr val="000000"/>
              </a:solidFill>
              <a:prstDash val="solid"/>
              <a:miter/>
              <a:headEnd type="none" w="med" len="med"/>
              <a:tailEnd type="none" w="med" len="med"/>
            </a:ln>
          </p:spPr>
          <p:txBody>
            <a:bodyPr lIns="91412" tIns="45694" rIns="91412" bIns="45694" anchor="ctr" anchorCtr="0">
              <a:noAutofit/>
            </a:bodyPr>
            <a:lstStyle/>
            <a:p>
              <a:pPr algn="ctr" defTabSz="932563">
                <a:buClr>
                  <a:srgbClr val="FFFFFF"/>
                </a:buClr>
                <a:defRPr/>
              </a:pPr>
              <a:endParaRPr sz="1903">
                <a:solidFill>
                  <a:srgbClr val="FFFFFF"/>
                </a:solidFill>
                <a:latin typeface="Quattrocento Sans"/>
                <a:ea typeface="Quattrocento Sans"/>
                <a:cs typeface="Quattrocento Sans"/>
                <a:sym typeface="Quattrocento Sans"/>
              </a:endParaRPr>
            </a:p>
          </p:txBody>
        </p:sp>
        <p:sp>
          <p:nvSpPr>
            <p:cNvPr id="941" name="Shape 941"/>
            <p:cNvSpPr/>
            <p:nvPr/>
          </p:nvSpPr>
          <p:spPr>
            <a:xfrm>
              <a:off x="4635326" y="1704386"/>
              <a:ext cx="2015385" cy="740119"/>
            </a:xfrm>
            <a:prstGeom prst="rect">
              <a:avLst/>
            </a:prstGeom>
            <a:noFill/>
            <a:ln w="95250" cap="sq" cmpd="sng">
              <a:solidFill>
                <a:srgbClr val="000000"/>
              </a:solidFill>
              <a:prstDash val="solid"/>
              <a:miter/>
              <a:headEnd type="none" w="med" len="med"/>
              <a:tailEnd type="none" w="med" len="med"/>
            </a:ln>
          </p:spPr>
          <p:txBody>
            <a:bodyPr lIns="91412" tIns="45694" rIns="91412" bIns="45694" anchor="ctr" anchorCtr="0">
              <a:noAutofit/>
            </a:bodyPr>
            <a:lstStyle/>
            <a:p>
              <a:pPr algn="ctr" defTabSz="932563">
                <a:buClr>
                  <a:srgbClr val="FFFFFF"/>
                </a:buClr>
                <a:defRPr/>
              </a:pPr>
              <a:endParaRPr sz="1903">
                <a:solidFill>
                  <a:srgbClr val="FFFFFF"/>
                </a:solidFill>
                <a:latin typeface="Quattrocento Sans"/>
                <a:ea typeface="Quattrocento Sans"/>
                <a:cs typeface="Quattrocento Sans"/>
                <a:sym typeface="Quattrocento Sans"/>
              </a:endParaRPr>
            </a:p>
          </p:txBody>
        </p:sp>
        <p:sp>
          <p:nvSpPr>
            <p:cNvPr id="942" name="Shape 942"/>
            <p:cNvSpPr/>
            <p:nvPr/>
          </p:nvSpPr>
          <p:spPr>
            <a:xfrm>
              <a:off x="4631389" y="1711268"/>
              <a:ext cx="578621" cy="737302"/>
            </a:xfrm>
            <a:prstGeom prst="rect">
              <a:avLst/>
            </a:prstGeom>
            <a:noFill/>
            <a:ln w="95250" cap="sq" cmpd="sng">
              <a:solidFill>
                <a:srgbClr val="000000"/>
              </a:solidFill>
              <a:prstDash val="solid"/>
              <a:miter/>
              <a:headEnd type="none" w="med" len="med"/>
              <a:tailEnd type="none" w="med" len="med"/>
            </a:ln>
          </p:spPr>
          <p:txBody>
            <a:bodyPr lIns="91412" tIns="45694" rIns="91412" bIns="45694" anchor="ctr" anchorCtr="0">
              <a:noAutofit/>
            </a:bodyPr>
            <a:lstStyle/>
            <a:p>
              <a:pPr algn="ctr" defTabSz="932563">
                <a:buClr>
                  <a:srgbClr val="FFFFFF"/>
                </a:buClr>
                <a:defRPr/>
              </a:pPr>
              <a:endParaRPr sz="1903">
                <a:solidFill>
                  <a:srgbClr val="FFFFFF"/>
                </a:solidFill>
                <a:latin typeface="Quattrocento Sans"/>
                <a:ea typeface="Quattrocento Sans"/>
                <a:cs typeface="Quattrocento Sans"/>
                <a:sym typeface="Quattrocento Sans"/>
              </a:endParaRPr>
            </a:p>
          </p:txBody>
        </p:sp>
        <p:grpSp>
          <p:nvGrpSpPr>
            <p:cNvPr id="943" name="Shape 943"/>
            <p:cNvGrpSpPr/>
            <p:nvPr/>
          </p:nvGrpSpPr>
          <p:grpSpPr>
            <a:xfrm>
              <a:off x="4740922" y="2639274"/>
              <a:ext cx="254985" cy="534834"/>
              <a:chOff x="5654103" y="5123951"/>
              <a:chExt cx="328230" cy="629148"/>
            </a:xfrm>
          </p:grpSpPr>
          <p:sp>
            <p:nvSpPr>
              <p:cNvPr id="944" name="Shape 944"/>
              <p:cNvSpPr/>
              <p:nvPr/>
            </p:nvSpPr>
            <p:spPr>
              <a:xfrm>
                <a:off x="5654103" y="5123951"/>
                <a:ext cx="328230" cy="629148"/>
              </a:xfrm>
              <a:prstGeom prst="rect">
                <a:avLst/>
              </a:prstGeom>
              <a:solidFill>
                <a:srgbClr val="E5B283"/>
              </a:solidFill>
              <a:ln w="38100" cap="flat" cmpd="sng">
                <a:solidFill>
                  <a:srgbClr val="C57319"/>
                </a:solidFill>
                <a:prstDash val="solid"/>
                <a:miter/>
                <a:headEnd type="none" w="med" len="med"/>
                <a:tailEnd type="none" w="med" len="med"/>
              </a:ln>
            </p:spPr>
            <p:txBody>
              <a:bodyPr lIns="91412" tIns="45694" rIns="91412" bIns="45694" anchor="ctr" anchorCtr="0">
                <a:noAutofit/>
              </a:bodyPr>
              <a:lstStyle/>
              <a:p>
                <a:pPr algn="ctr" defTabSz="932563">
                  <a:buClr>
                    <a:srgbClr val="FFFFFF"/>
                  </a:buClr>
                  <a:defRPr/>
                </a:pPr>
                <a:endParaRPr sz="1903">
                  <a:solidFill>
                    <a:srgbClr val="FFFFFF"/>
                  </a:solidFill>
                  <a:latin typeface="Quattrocento Sans"/>
                  <a:ea typeface="Quattrocento Sans"/>
                  <a:cs typeface="Quattrocento Sans"/>
                  <a:sym typeface="Quattrocento Sans"/>
                </a:endParaRPr>
              </a:p>
            </p:txBody>
          </p:sp>
          <p:sp>
            <p:nvSpPr>
              <p:cNvPr id="945" name="Shape 945"/>
              <p:cNvSpPr/>
              <p:nvPr/>
            </p:nvSpPr>
            <p:spPr>
              <a:xfrm>
                <a:off x="5878982" y="5393941"/>
                <a:ext cx="57582" cy="57582"/>
              </a:xfrm>
              <a:prstGeom prst="ellipse">
                <a:avLst/>
              </a:prstGeom>
              <a:solidFill>
                <a:srgbClr val="C57319"/>
              </a:solidFill>
              <a:ln>
                <a:noFill/>
              </a:ln>
            </p:spPr>
            <p:txBody>
              <a:bodyPr lIns="91412" tIns="45694" rIns="91412" bIns="45694" anchor="ctr" anchorCtr="0">
                <a:noAutofit/>
              </a:bodyPr>
              <a:lstStyle/>
              <a:p>
                <a:pPr algn="ctr" defTabSz="932563">
                  <a:buClr>
                    <a:srgbClr val="FFFFFF"/>
                  </a:buClr>
                  <a:defRPr/>
                </a:pPr>
                <a:endParaRPr sz="1903">
                  <a:solidFill>
                    <a:srgbClr val="FFFFFF"/>
                  </a:solidFill>
                  <a:latin typeface="Quattrocento Sans"/>
                  <a:ea typeface="Quattrocento Sans"/>
                  <a:cs typeface="Quattrocento Sans"/>
                  <a:sym typeface="Quattrocento Sans"/>
                </a:endParaRPr>
              </a:p>
            </p:txBody>
          </p:sp>
        </p:grpSp>
        <p:sp>
          <p:nvSpPr>
            <p:cNvPr id="946" name="Shape 946"/>
            <p:cNvSpPr/>
            <p:nvPr/>
          </p:nvSpPr>
          <p:spPr>
            <a:xfrm>
              <a:off x="4631389" y="2445910"/>
              <a:ext cx="470744" cy="740119"/>
            </a:xfrm>
            <a:prstGeom prst="rect">
              <a:avLst/>
            </a:prstGeom>
            <a:noFill/>
            <a:ln w="95250" cap="sq" cmpd="sng">
              <a:solidFill>
                <a:srgbClr val="000000"/>
              </a:solidFill>
              <a:prstDash val="solid"/>
              <a:miter/>
              <a:headEnd type="none" w="med" len="med"/>
              <a:tailEnd type="none" w="med" len="med"/>
            </a:ln>
          </p:spPr>
          <p:txBody>
            <a:bodyPr lIns="91412" tIns="45694" rIns="91412" bIns="45694" anchor="ctr" anchorCtr="0">
              <a:noAutofit/>
            </a:bodyPr>
            <a:lstStyle/>
            <a:p>
              <a:pPr algn="ctr" defTabSz="932563">
                <a:buClr>
                  <a:srgbClr val="FFFFFF"/>
                </a:buClr>
                <a:defRPr/>
              </a:pPr>
              <a:endParaRPr sz="1903">
                <a:solidFill>
                  <a:srgbClr val="FFFFFF"/>
                </a:solidFill>
                <a:latin typeface="Quattrocento Sans"/>
                <a:ea typeface="Quattrocento Sans"/>
                <a:cs typeface="Quattrocento Sans"/>
                <a:sym typeface="Quattrocento Sans"/>
              </a:endParaRPr>
            </a:p>
          </p:txBody>
        </p:sp>
        <p:sp>
          <p:nvSpPr>
            <p:cNvPr id="947" name="Shape 947"/>
            <p:cNvSpPr/>
            <p:nvPr/>
          </p:nvSpPr>
          <p:spPr>
            <a:xfrm>
              <a:off x="6845039" y="2472336"/>
              <a:ext cx="423555" cy="699164"/>
            </a:xfrm>
            <a:prstGeom prst="rect">
              <a:avLst/>
            </a:prstGeom>
            <a:solidFill>
              <a:srgbClr val="F77D21"/>
            </a:solidFill>
            <a:ln>
              <a:noFill/>
            </a:ln>
          </p:spPr>
          <p:txBody>
            <a:bodyPr lIns="91412" tIns="45694" rIns="91412" bIns="45694" anchor="ctr" anchorCtr="0">
              <a:noAutofit/>
            </a:bodyPr>
            <a:lstStyle/>
            <a:p>
              <a:pPr algn="ctr" defTabSz="932563">
                <a:buClr>
                  <a:srgbClr val="FFFFFF"/>
                </a:buClr>
                <a:defRPr/>
              </a:pPr>
              <a:endParaRPr sz="1903">
                <a:solidFill>
                  <a:srgbClr val="FFFFFF"/>
                </a:solidFill>
                <a:latin typeface="Quattrocento Sans"/>
                <a:ea typeface="Quattrocento Sans"/>
                <a:cs typeface="Quattrocento Sans"/>
                <a:sym typeface="Quattrocento Sans"/>
              </a:endParaRPr>
            </a:p>
          </p:txBody>
        </p:sp>
        <p:sp>
          <p:nvSpPr>
            <p:cNvPr id="948" name="Shape 948"/>
            <p:cNvSpPr/>
            <p:nvPr/>
          </p:nvSpPr>
          <p:spPr>
            <a:xfrm>
              <a:off x="6845039" y="1704386"/>
              <a:ext cx="1955092" cy="727787"/>
            </a:xfrm>
            <a:prstGeom prst="rect">
              <a:avLst/>
            </a:prstGeom>
            <a:solidFill>
              <a:srgbClr val="97C21B"/>
            </a:solidFill>
            <a:ln>
              <a:noFill/>
            </a:ln>
          </p:spPr>
          <p:txBody>
            <a:bodyPr lIns="91412" tIns="45694" rIns="91412" bIns="45694" anchor="ctr" anchorCtr="0">
              <a:noAutofit/>
            </a:bodyPr>
            <a:lstStyle/>
            <a:p>
              <a:pPr algn="ctr" defTabSz="932563">
                <a:buClr>
                  <a:srgbClr val="FFFFFF"/>
                </a:buClr>
                <a:defRPr/>
              </a:pPr>
              <a:endParaRPr sz="1903">
                <a:solidFill>
                  <a:srgbClr val="FFFFFF"/>
                </a:solidFill>
                <a:latin typeface="Quattrocento Sans"/>
                <a:ea typeface="Quattrocento Sans"/>
                <a:cs typeface="Quattrocento Sans"/>
                <a:sym typeface="Quattrocento Sans"/>
              </a:endParaRPr>
            </a:p>
          </p:txBody>
        </p:sp>
        <p:sp>
          <p:nvSpPr>
            <p:cNvPr id="949" name="Shape 949"/>
            <p:cNvSpPr/>
            <p:nvPr/>
          </p:nvSpPr>
          <p:spPr>
            <a:xfrm>
              <a:off x="8094960" y="2476402"/>
              <a:ext cx="705170" cy="691223"/>
            </a:xfrm>
            <a:prstGeom prst="rect">
              <a:avLst/>
            </a:prstGeom>
            <a:solidFill>
              <a:srgbClr val="4DCFE7"/>
            </a:solidFill>
            <a:ln>
              <a:noFill/>
            </a:ln>
          </p:spPr>
          <p:txBody>
            <a:bodyPr lIns="91412" tIns="45694" rIns="91412" bIns="45694" anchor="ctr" anchorCtr="0">
              <a:noAutofit/>
            </a:bodyPr>
            <a:lstStyle/>
            <a:p>
              <a:pPr algn="ctr" defTabSz="932563">
                <a:buClr>
                  <a:srgbClr val="FFFFFF"/>
                </a:buClr>
                <a:defRPr/>
              </a:pPr>
              <a:endParaRPr sz="1903">
                <a:solidFill>
                  <a:srgbClr val="FFFFFF"/>
                </a:solidFill>
                <a:latin typeface="Quattrocento Sans"/>
                <a:ea typeface="Quattrocento Sans"/>
                <a:cs typeface="Quattrocento Sans"/>
                <a:sym typeface="Quattrocento Sans"/>
              </a:endParaRPr>
            </a:p>
          </p:txBody>
        </p:sp>
        <p:cxnSp>
          <p:nvCxnSpPr>
            <p:cNvPr id="950" name="Shape 950"/>
            <p:cNvCxnSpPr/>
            <p:nvPr/>
          </p:nvCxnSpPr>
          <p:spPr>
            <a:xfrm>
              <a:off x="8844975" y="3072135"/>
              <a:ext cx="0" cy="79653"/>
            </a:xfrm>
            <a:prstGeom prst="straightConnector1">
              <a:avLst/>
            </a:prstGeom>
            <a:noFill/>
            <a:ln w="38100" cap="sq" cmpd="sng">
              <a:solidFill>
                <a:srgbClr val="FFB50C"/>
              </a:solidFill>
              <a:prstDash val="solid"/>
              <a:round/>
              <a:headEnd type="none" w="med" len="med"/>
              <a:tailEnd type="none" w="med" len="med"/>
            </a:ln>
          </p:spPr>
        </p:cxnSp>
        <p:sp>
          <p:nvSpPr>
            <p:cNvPr id="951" name="Shape 951"/>
            <p:cNvSpPr/>
            <p:nvPr/>
          </p:nvSpPr>
          <p:spPr>
            <a:xfrm>
              <a:off x="8132617" y="2918348"/>
              <a:ext cx="366805" cy="172506"/>
            </a:xfrm>
            <a:prstGeom prst="roundRect">
              <a:avLst>
                <a:gd name="adj" fmla="val 32457"/>
              </a:avLst>
            </a:prstGeom>
            <a:solidFill>
              <a:srgbClr val="F5F1F0"/>
            </a:solidFill>
            <a:ln>
              <a:noFill/>
            </a:ln>
          </p:spPr>
          <p:txBody>
            <a:bodyPr lIns="91412" tIns="45694" rIns="91412" bIns="45694" anchor="ctr" anchorCtr="0">
              <a:noAutofit/>
            </a:bodyPr>
            <a:lstStyle/>
            <a:p>
              <a:pPr algn="ctr" defTabSz="932563">
                <a:buClr>
                  <a:srgbClr val="FFFFFF"/>
                </a:buClr>
                <a:defRPr/>
              </a:pPr>
              <a:endParaRPr sz="1903">
                <a:solidFill>
                  <a:srgbClr val="FFFFFF"/>
                </a:solidFill>
                <a:latin typeface="Quattrocento Sans"/>
                <a:ea typeface="Quattrocento Sans"/>
                <a:cs typeface="Quattrocento Sans"/>
                <a:sym typeface="Quattrocento Sans"/>
              </a:endParaRPr>
            </a:p>
          </p:txBody>
        </p:sp>
        <p:sp>
          <p:nvSpPr>
            <p:cNvPr id="952" name="Shape 952"/>
            <p:cNvSpPr/>
            <p:nvPr/>
          </p:nvSpPr>
          <p:spPr>
            <a:xfrm>
              <a:off x="8158039" y="3086116"/>
              <a:ext cx="301432" cy="82707"/>
            </a:xfrm>
            <a:prstGeom prst="rect">
              <a:avLst/>
            </a:prstGeom>
            <a:solidFill>
              <a:srgbClr val="E6E5E3"/>
            </a:solidFill>
            <a:ln>
              <a:noFill/>
            </a:ln>
          </p:spPr>
          <p:txBody>
            <a:bodyPr lIns="91412" tIns="45694" rIns="91412" bIns="45694" anchor="ctr" anchorCtr="0">
              <a:noAutofit/>
            </a:bodyPr>
            <a:lstStyle/>
            <a:p>
              <a:pPr algn="ctr" defTabSz="932563">
                <a:buClr>
                  <a:srgbClr val="FFFFFF"/>
                </a:buClr>
                <a:defRPr/>
              </a:pPr>
              <a:endParaRPr sz="1903">
                <a:solidFill>
                  <a:srgbClr val="FFFFFF"/>
                </a:solidFill>
                <a:latin typeface="Quattrocento Sans"/>
                <a:ea typeface="Quattrocento Sans"/>
                <a:cs typeface="Quattrocento Sans"/>
                <a:sym typeface="Quattrocento Sans"/>
              </a:endParaRPr>
            </a:p>
          </p:txBody>
        </p:sp>
        <p:sp>
          <p:nvSpPr>
            <p:cNvPr id="953" name="Shape 953"/>
            <p:cNvSpPr/>
            <p:nvPr/>
          </p:nvSpPr>
          <p:spPr>
            <a:xfrm>
              <a:off x="8068839" y="3003877"/>
              <a:ext cx="126122" cy="164947"/>
            </a:xfrm>
            <a:custGeom>
              <a:avLst/>
              <a:gdLst/>
              <a:ahLst/>
              <a:cxnLst/>
              <a:rect l="0" t="0" r="0" b="0"/>
              <a:pathLst>
                <a:path w="120000" h="120000" extrusionOk="0">
                  <a:moveTo>
                    <a:pt x="60000" y="0"/>
                  </a:moveTo>
                  <a:cubicBezTo>
                    <a:pt x="84852" y="0"/>
                    <a:pt x="106176" y="11553"/>
                    <a:pt x="115285" y="28019"/>
                  </a:cubicBezTo>
                  <a:lnTo>
                    <a:pt x="119093" y="42443"/>
                  </a:lnTo>
                  <a:lnTo>
                    <a:pt x="119999" y="42443"/>
                  </a:lnTo>
                  <a:lnTo>
                    <a:pt x="119999" y="45874"/>
                  </a:lnTo>
                  <a:lnTo>
                    <a:pt x="120000" y="45877"/>
                  </a:lnTo>
                  <a:cubicBezTo>
                    <a:pt x="120000" y="45972"/>
                    <a:pt x="119999" y="46068"/>
                    <a:pt x="119999" y="46164"/>
                  </a:cubicBezTo>
                  <a:lnTo>
                    <a:pt x="119999" y="120000"/>
                  </a:lnTo>
                  <a:lnTo>
                    <a:pt x="0" y="120000"/>
                  </a:lnTo>
                  <a:lnTo>
                    <a:pt x="0" y="46163"/>
                  </a:lnTo>
                  <a:lnTo>
                    <a:pt x="0" y="45877"/>
                  </a:lnTo>
                  <a:lnTo>
                    <a:pt x="0" y="42443"/>
                  </a:lnTo>
                  <a:lnTo>
                    <a:pt x="906" y="42443"/>
                  </a:lnTo>
                  <a:lnTo>
                    <a:pt x="4715" y="28019"/>
                  </a:lnTo>
                  <a:cubicBezTo>
                    <a:pt x="13823" y="11553"/>
                    <a:pt x="35147" y="0"/>
                    <a:pt x="60000" y="0"/>
                  </a:cubicBezTo>
                  <a:close/>
                </a:path>
              </a:pathLst>
            </a:custGeom>
            <a:solidFill>
              <a:srgbClr val="E1DDDC"/>
            </a:solidFill>
            <a:ln>
              <a:noFill/>
            </a:ln>
          </p:spPr>
          <p:txBody>
            <a:bodyPr lIns="91412" tIns="45694" rIns="91412" bIns="45694" anchor="ctr" anchorCtr="0">
              <a:noAutofit/>
            </a:bodyPr>
            <a:lstStyle/>
            <a:p>
              <a:pPr algn="ctr" defTabSz="932563">
                <a:buClr>
                  <a:srgbClr val="FFFFFF"/>
                </a:buClr>
                <a:defRPr/>
              </a:pPr>
              <a:endParaRPr sz="1903">
                <a:solidFill>
                  <a:srgbClr val="FFFFFF"/>
                </a:solidFill>
                <a:latin typeface="Quattrocento Sans"/>
                <a:ea typeface="Quattrocento Sans"/>
                <a:cs typeface="Quattrocento Sans"/>
                <a:sym typeface="Quattrocento Sans"/>
              </a:endParaRPr>
            </a:p>
          </p:txBody>
        </p:sp>
        <p:sp>
          <p:nvSpPr>
            <p:cNvPr id="954" name="Shape 954"/>
            <p:cNvSpPr/>
            <p:nvPr/>
          </p:nvSpPr>
          <p:spPr>
            <a:xfrm>
              <a:off x="8422932" y="3003877"/>
              <a:ext cx="126122" cy="164947"/>
            </a:xfrm>
            <a:custGeom>
              <a:avLst/>
              <a:gdLst/>
              <a:ahLst/>
              <a:cxnLst/>
              <a:rect l="0" t="0" r="0" b="0"/>
              <a:pathLst>
                <a:path w="120000" h="120000" extrusionOk="0">
                  <a:moveTo>
                    <a:pt x="60000" y="0"/>
                  </a:moveTo>
                  <a:cubicBezTo>
                    <a:pt x="84852" y="0"/>
                    <a:pt x="106176" y="11553"/>
                    <a:pt x="115285" y="28019"/>
                  </a:cubicBezTo>
                  <a:lnTo>
                    <a:pt x="119093" y="42443"/>
                  </a:lnTo>
                  <a:lnTo>
                    <a:pt x="119999" y="42443"/>
                  </a:lnTo>
                  <a:lnTo>
                    <a:pt x="119999" y="45874"/>
                  </a:lnTo>
                  <a:lnTo>
                    <a:pt x="120000" y="45877"/>
                  </a:lnTo>
                  <a:cubicBezTo>
                    <a:pt x="120000" y="45972"/>
                    <a:pt x="119999" y="46068"/>
                    <a:pt x="119999" y="46164"/>
                  </a:cubicBezTo>
                  <a:lnTo>
                    <a:pt x="119999" y="120000"/>
                  </a:lnTo>
                  <a:lnTo>
                    <a:pt x="0" y="120000"/>
                  </a:lnTo>
                  <a:lnTo>
                    <a:pt x="0" y="46163"/>
                  </a:lnTo>
                  <a:lnTo>
                    <a:pt x="0" y="45877"/>
                  </a:lnTo>
                  <a:lnTo>
                    <a:pt x="0" y="42443"/>
                  </a:lnTo>
                  <a:lnTo>
                    <a:pt x="906" y="42443"/>
                  </a:lnTo>
                  <a:lnTo>
                    <a:pt x="4715" y="28019"/>
                  </a:lnTo>
                  <a:cubicBezTo>
                    <a:pt x="13823" y="11553"/>
                    <a:pt x="35147" y="0"/>
                    <a:pt x="60000" y="0"/>
                  </a:cubicBezTo>
                  <a:close/>
                </a:path>
              </a:pathLst>
            </a:custGeom>
            <a:solidFill>
              <a:srgbClr val="E1DDDC"/>
            </a:solidFill>
            <a:ln>
              <a:noFill/>
            </a:ln>
          </p:spPr>
          <p:txBody>
            <a:bodyPr lIns="91412" tIns="45694" rIns="91412" bIns="45694" anchor="ctr" anchorCtr="0">
              <a:noAutofit/>
            </a:bodyPr>
            <a:lstStyle/>
            <a:p>
              <a:pPr algn="ctr" defTabSz="932563">
                <a:buClr>
                  <a:srgbClr val="FFFFFF"/>
                </a:buClr>
                <a:defRPr/>
              </a:pPr>
              <a:endParaRPr sz="1903">
                <a:solidFill>
                  <a:srgbClr val="FFFFFF"/>
                </a:solidFill>
                <a:latin typeface="Quattrocento Sans"/>
                <a:ea typeface="Quattrocento Sans"/>
                <a:cs typeface="Quattrocento Sans"/>
                <a:sym typeface="Quattrocento Sans"/>
              </a:endParaRPr>
            </a:p>
          </p:txBody>
        </p:sp>
        <p:sp>
          <p:nvSpPr>
            <p:cNvPr id="955" name="Shape 955"/>
            <p:cNvSpPr/>
            <p:nvPr/>
          </p:nvSpPr>
          <p:spPr>
            <a:xfrm>
              <a:off x="8573871" y="3049993"/>
              <a:ext cx="156640" cy="118831"/>
            </a:xfrm>
            <a:prstGeom prst="rect">
              <a:avLst/>
            </a:prstGeom>
            <a:solidFill>
              <a:srgbClr val="E5B283"/>
            </a:solidFill>
            <a:ln>
              <a:noFill/>
            </a:ln>
          </p:spPr>
          <p:txBody>
            <a:bodyPr lIns="91412" tIns="45694" rIns="91412" bIns="45694" anchor="ctr" anchorCtr="0">
              <a:noAutofit/>
            </a:bodyPr>
            <a:lstStyle/>
            <a:p>
              <a:pPr algn="ctr" defTabSz="932563">
                <a:buClr>
                  <a:srgbClr val="FFFFFF"/>
                </a:buClr>
                <a:defRPr/>
              </a:pPr>
              <a:endParaRPr sz="1903">
                <a:solidFill>
                  <a:srgbClr val="FFFFFF"/>
                </a:solidFill>
                <a:latin typeface="Quattrocento Sans"/>
                <a:ea typeface="Quattrocento Sans"/>
                <a:cs typeface="Quattrocento Sans"/>
                <a:sym typeface="Quattrocento Sans"/>
              </a:endParaRPr>
            </a:p>
          </p:txBody>
        </p:sp>
        <p:grpSp>
          <p:nvGrpSpPr>
            <p:cNvPr id="956" name="Shape 956"/>
            <p:cNvGrpSpPr/>
            <p:nvPr/>
          </p:nvGrpSpPr>
          <p:grpSpPr>
            <a:xfrm>
              <a:off x="8584533" y="2918347"/>
              <a:ext cx="139600" cy="133970"/>
              <a:chOff x="7948903" y="2829961"/>
              <a:chExt cx="183066" cy="191771"/>
            </a:xfrm>
          </p:grpSpPr>
          <p:sp>
            <p:nvSpPr>
              <p:cNvPr id="957" name="Shape 957"/>
              <p:cNvSpPr/>
              <p:nvPr/>
            </p:nvSpPr>
            <p:spPr>
              <a:xfrm>
                <a:off x="7948903" y="2933566"/>
                <a:ext cx="167453" cy="45718"/>
              </a:xfrm>
              <a:prstGeom prst="rect">
                <a:avLst/>
              </a:prstGeom>
              <a:solidFill>
                <a:srgbClr val="FF5C5F"/>
              </a:solidFill>
              <a:ln>
                <a:noFill/>
              </a:ln>
            </p:spPr>
            <p:txBody>
              <a:bodyPr lIns="91412" tIns="45694" rIns="91412" bIns="45694" anchor="ctr" anchorCtr="0">
                <a:noAutofit/>
              </a:bodyPr>
              <a:lstStyle/>
              <a:p>
                <a:pPr algn="ctr" defTabSz="932563">
                  <a:buClr>
                    <a:srgbClr val="FFFFFF"/>
                  </a:buClr>
                  <a:defRPr/>
                </a:pPr>
                <a:endParaRPr sz="1903">
                  <a:solidFill>
                    <a:srgbClr val="FFFFFF"/>
                  </a:solidFill>
                  <a:latin typeface="Quattrocento Sans"/>
                  <a:ea typeface="Quattrocento Sans"/>
                  <a:cs typeface="Quattrocento Sans"/>
                  <a:sym typeface="Quattrocento Sans"/>
                </a:endParaRPr>
              </a:p>
            </p:txBody>
          </p:sp>
          <p:sp>
            <p:nvSpPr>
              <p:cNvPr id="958" name="Shape 958"/>
              <p:cNvSpPr/>
              <p:nvPr/>
            </p:nvSpPr>
            <p:spPr>
              <a:xfrm>
                <a:off x="7975097" y="2971826"/>
                <a:ext cx="153549" cy="49906"/>
              </a:xfrm>
              <a:prstGeom prst="rect">
                <a:avLst/>
              </a:prstGeom>
              <a:solidFill>
                <a:srgbClr val="DD5059"/>
              </a:solidFill>
              <a:ln>
                <a:noFill/>
              </a:ln>
            </p:spPr>
            <p:txBody>
              <a:bodyPr lIns="91412" tIns="45694" rIns="91412" bIns="45694" anchor="ctr" anchorCtr="0">
                <a:noAutofit/>
              </a:bodyPr>
              <a:lstStyle/>
              <a:p>
                <a:pPr algn="ctr" defTabSz="932563">
                  <a:buClr>
                    <a:srgbClr val="FFFFFF"/>
                  </a:buClr>
                  <a:defRPr/>
                </a:pPr>
                <a:endParaRPr sz="1903">
                  <a:solidFill>
                    <a:srgbClr val="FFFFFF"/>
                  </a:solidFill>
                  <a:latin typeface="Quattrocento Sans"/>
                  <a:ea typeface="Quattrocento Sans"/>
                  <a:cs typeface="Quattrocento Sans"/>
                  <a:sym typeface="Quattrocento Sans"/>
                </a:endParaRPr>
              </a:p>
            </p:txBody>
          </p:sp>
          <p:sp>
            <p:nvSpPr>
              <p:cNvPr id="959" name="Shape 959"/>
              <p:cNvSpPr/>
              <p:nvPr/>
            </p:nvSpPr>
            <p:spPr>
              <a:xfrm>
                <a:off x="7991767" y="2876550"/>
                <a:ext cx="140202" cy="60142"/>
              </a:xfrm>
              <a:prstGeom prst="rect">
                <a:avLst/>
              </a:prstGeom>
              <a:solidFill>
                <a:srgbClr val="FFB50C"/>
              </a:solidFill>
              <a:ln>
                <a:noFill/>
              </a:ln>
            </p:spPr>
            <p:txBody>
              <a:bodyPr lIns="91412" tIns="45694" rIns="91412" bIns="45694" anchor="ctr" anchorCtr="0">
                <a:noAutofit/>
              </a:bodyPr>
              <a:lstStyle/>
              <a:p>
                <a:pPr algn="ctr" defTabSz="932563">
                  <a:buClr>
                    <a:srgbClr val="FFFFFF"/>
                  </a:buClr>
                  <a:defRPr/>
                </a:pPr>
                <a:endParaRPr sz="1903">
                  <a:solidFill>
                    <a:srgbClr val="FFFFFF"/>
                  </a:solidFill>
                  <a:latin typeface="Quattrocento Sans"/>
                  <a:ea typeface="Quattrocento Sans"/>
                  <a:cs typeface="Quattrocento Sans"/>
                  <a:sym typeface="Quattrocento Sans"/>
                </a:endParaRPr>
              </a:p>
            </p:txBody>
          </p:sp>
          <p:sp>
            <p:nvSpPr>
              <p:cNvPr id="960" name="Shape 960"/>
              <p:cNvSpPr/>
              <p:nvPr/>
            </p:nvSpPr>
            <p:spPr>
              <a:xfrm>
                <a:off x="7959103" y="2829961"/>
                <a:ext cx="140202" cy="45718"/>
              </a:xfrm>
              <a:prstGeom prst="rect">
                <a:avLst/>
              </a:prstGeom>
              <a:solidFill>
                <a:srgbClr val="FFCF25"/>
              </a:solidFill>
              <a:ln>
                <a:noFill/>
              </a:ln>
            </p:spPr>
            <p:txBody>
              <a:bodyPr lIns="91412" tIns="45694" rIns="91412" bIns="45694" anchor="ctr" anchorCtr="0">
                <a:noAutofit/>
              </a:bodyPr>
              <a:lstStyle/>
              <a:p>
                <a:pPr algn="ctr" defTabSz="932563">
                  <a:buClr>
                    <a:srgbClr val="FFFFFF"/>
                  </a:buClr>
                  <a:defRPr/>
                </a:pPr>
                <a:endParaRPr sz="1903">
                  <a:solidFill>
                    <a:srgbClr val="FFFFFF"/>
                  </a:solidFill>
                  <a:latin typeface="Quattrocento Sans"/>
                  <a:ea typeface="Quattrocento Sans"/>
                  <a:cs typeface="Quattrocento Sans"/>
                  <a:sym typeface="Quattrocento Sans"/>
                </a:endParaRPr>
              </a:p>
            </p:txBody>
          </p:sp>
        </p:grpSp>
        <p:cxnSp>
          <p:nvCxnSpPr>
            <p:cNvPr id="961" name="Shape 961"/>
            <p:cNvCxnSpPr/>
            <p:nvPr/>
          </p:nvCxnSpPr>
          <p:spPr>
            <a:xfrm>
              <a:off x="8620396" y="2224686"/>
              <a:ext cx="0" cy="90793"/>
            </a:xfrm>
            <a:prstGeom prst="straightConnector1">
              <a:avLst/>
            </a:prstGeom>
            <a:noFill/>
            <a:ln w="38100" cap="flat" cmpd="sng">
              <a:solidFill>
                <a:srgbClr val="D8D8D8"/>
              </a:solidFill>
              <a:prstDash val="solid"/>
              <a:round/>
              <a:headEnd type="none" w="med" len="med"/>
              <a:tailEnd type="none" w="med" len="med"/>
            </a:ln>
          </p:spPr>
        </p:cxnSp>
        <p:sp>
          <p:nvSpPr>
            <p:cNvPr id="962" name="Shape 962"/>
            <p:cNvSpPr/>
            <p:nvPr/>
          </p:nvSpPr>
          <p:spPr>
            <a:xfrm>
              <a:off x="8537088" y="2102985"/>
              <a:ext cx="163206" cy="121094"/>
            </a:xfrm>
            <a:prstGeom prst="trapezoid">
              <a:avLst>
                <a:gd name="adj" fmla="val 30999"/>
              </a:avLst>
            </a:prstGeom>
            <a:solidFill>
              <a:srgbClr val="FFCF25"/>
            </a:solidFill>
            <a:ln>
              <a:noFill/>
            </a:ln>
          </p:spPr>
          <p:txBody>
            <a:bodyPr lIns="91412" tIns="45694" rIns="91412" bIns="45694" anchor="ctr" anchorCtr="0">
              <a:noAutofit/>
            </a:bodyPr>
            <a:lstStyle/>
            <a:p>
              <a:pPr algn="ctr" defTabSz="932563">
                <a:buClr>
                  <a:srgbClr val="FFFFFF"/>
                </a:buClr>
                <a:defRPr/>
              </a:pPr>
              <a:endParaRPr sz="1903">
                <a:solidFill>
                  <a:srgbClr val="FFFFFF"/>
                </a:solidFill>
                <a:latin typeface="Quattrocento Sans"/>
                <a:ea typeface="Quattrocento Sans"/>
                <a:cs typeface="Quattrocento Sans"/>
                <a:sym typeface="Quattrocento Sans"/>
              </a:endParaRPr>
            </a:p>
          </p:txBody>
        </p:sp>
        <p:sp>
          <p:nvSpPr>
            <p:cNvPr id="963" name="Shape 963"/>
            <p:cNvSpPr/>
            <p:nvPr/>
          </p:nvSpPr>
          <p:spPr>
            <a:xfrm>
              <a:off x="8209032" y="2579866"/>
              <a:ext cx="203377" cy="132559"/>
            </a:xfrm>
            <a:prstGeom prst="rect">
              <a:avLst/>
            </a:prstGeom>
            <a:solidFill>
              <a:srgbClr val="FFDBA7"/>
            </a:solidFill>
            <a:ln w="38100" cap="sq" cmpd="sng">
              <a:solidFill>
                <a:srgbClr val="E5B283"/>
              </a:solidFill>
              <a:prstDash val="solid"/>
              <a:miter/>
              <a:headEnd type="none" w="med" len="med"/>
              <a:tailEnd type="none" w="med" len="med"/>
            </a:ln>
          </p:spPr>
          <p:txBody>
            <a:bodyPr lIns="91412" tIns="45694" rIns="91412" bIns="45694" anchor="ctr" anchorCtr="0">
              <a:noAutofit/>
            </a:bodyPr>
            <a:lstStyle/>
            <a:p>
              <a:pPr algn="ctr" defTabSz="932563">
                <a:buClr>
                  <a:srgbClr val="FFFFFF"/>
                </a:buClr>
                <a:defRPr/>
              </a:pPr>
              <a:endParaRPr sz="1903">
                <a:solidFill>
                  <a:srgbClr val="FFFFFF"/>
                </a:solidFill>
                <a:latin typeface="Quattrocento Sans"/>
                <a:ea typeface="Quattrocento Sans"/>
                <a:cs typeface="Quattrocento Sans"/>
                <a:sym typeface="Quattrocento Sans"/>
              </a:endParaRPr>
            </a:p>
          </p:txBody>
        </p:sp>
        <p:pic>
          <p:nvPicPr>
            <p:cNvPr id="964" name="Shape 964"/>
            <p:cNvPicPr preferRelativeResize="0"/>
            <p:nvPr/>
          </p:nvPicPr>
          <p:blipFill rotWithShape="1">
            <a:blip r:embed="rId4">
              <a:alphaModFix/>
            </a:blip>
            <a:srcRect/>
            <a:stretch/>
          </p:blipFill>
          <p:spPr>
            <a:xfrm>
              <a:off x="8739107" y="3056341"/>
              <a:ext cx="34864" cy="58832"/>
            </a:xfrm>
            <a:prstGeom prst="rect">
              <a:avLst/>
            </a:prstGeom>
            <a:noFill/>
            <a:ln>
              <a:noFill/>
            </a:ln>
          </p:spPr>
        </p:pic>
        <p:cxnSp>
          <p:nvCxnSpPr>
            <p:cNvPr id="965" name="Shape 965"/>
            <p:cNvCxnSpPr/>
            <p:nvPr/>
          </p:nvCxnSpPr>
          <p:spPr>
            <a:xfrm rot="10800000">
              <a:off x="8579236" y="2302277"/>
              <a:ext cx="76759" cy="0"/>
            </a:xfrm>
            <a:prstGeom prst="straightConnector1">
              <a:avLst/>
            </a:prstGeom>
            <a:noFill/>
            <a:ln w="38100" cap="flat" cmpd="sng">
              <a:solidFill>
                <a:srgbClr val="797979"/>
              </a:solidFill>
              <a:prstDash val="solid"/>
              <a:round/>
              <a:headEnd type="none" w="med" len="med"/>
              <a:tailEnd type="none" w="med" len="med"/>
            </a:ln>
          </p:spPr>
        </p:cxnSp>
        <p:sp>
          <p:nvSpPr>
            <p:cNvPr id="966" name="Shape 966"/>
            <p:cNvSpPr/>
            <p:nvPr/>
          </p:nvSpPr>
          <p:spPr>
            <a:xfrm>
              <a:off x="8538885" y="2316450"/>
              <a:ext cx="156640" cy="78033"/>
            </a:xfrm>
            <a:prstGeom prst="rect">
              <a:avLst/>
            </a:prstGeom>
            <a:solidFill>
              <a:srgbClr val="E5B283"/>
            </a:solidFill>
            <a:ln>
              <a:noFill/>
            </a:ln>
          </p:spPr>
          <p:txBody>
            <a:bodyPr lIns="91412" tIns="45694" rIns="91412" bIns="45694" anchor="ctr" anchorCtr="0">
              <a:noAutofit/>
            </a:bodyPr>
            <a:lstStyle/>
            <a:p>
              <a:pPr algn="ctr" defTabSz="932563">
                <a:buClr>
                  <a:srgbClr val="FFFFFF"/>
                </a:buClr>
                <a:defRPr/>
              </a:pPr>
              <a:endParaRPr sz="1903">
                <a:solidFill>
                  <a:srgbClr val="FFFFFF"/>
                </a:solidFill>
                <a:latin typeface="Quattrocento Sans"/>
                <a:ea typeface="Quattrocento Sans"/>
                <a:cs typeface="Quattrocento Sans"/>
                <a:sym typeface="Quattrocento Sans"/>
              </a:endParaRPr>
            </a:p>
          </p:txBody>
        </p:sp>
        <p:grpSp>
          <p:nvGrpSpPr>
            <p:cNvPr id="967" name="Shape 967"/>
            <p:cNvGrpSpPr/>
            <p:nvPr/>
          </p:nvGrpSpPr>
          <p:grpSpPr>
            <a:xfrm>
              <a:off x="7935656" y="2050053"/>
              <a:ext cx="518135" cy="343018"/>
              <a:chOff x="7301299" y="1104407"/>
              <a:chExt cx="679460" cy="449819"/>
            </a:xfrm>
          </p:grpSpPr>
          <p:sp>
            <p:nvSpPr>
              <p:cNvPr id="968" name="Shape 968"/>
              <p:cNvSpPr/>
              <p:nvPr/>
            </p:nvSpPr>
            <p:spPr>
              <a:xfrm>
                <a:off x="7301299" y="1388269"/>
                <a:ext cx="679460" cy="165957"/>
              </a:xfrm>
              <a:prstGeom prst="rect">
                <a:avLst/>
              </a:prstGeom>
              <a:solidFill>
                <a:srgbClr val="E5B283"/>
              </a:solidFill>
              <a:ln>
                <a:noFill/>
              </a:ln>
            </p:spPr>
            <p:txBody>
              <a:bodyPr lIns="91412" tIns="45694" rIns="91412" bIns="45694" anchor="ctr" anchorCtr="0">
                <a:noAutofit/>
              </a:bodyPr>
              <a:lstStyle/>
              <a:p>
                <a:pPr algn="ctr" defTabSz="932563">
                  <a:buClr>
                    <a:srgbClr val="FFFFFF"/>
                  </a:buClr>
                  <a:defRPr/>
                </a:pPr>
                <a:endParaRPr sz="1903">
                  <a:solidFill>
                    <a:srgbClr val="FFFFFF"/>
                  </a:solidFill>
                  <a:latin typeface="Quattrocento Sans"/>
                  <a:ea typeface="Quattrocento Sans"/>
                  <a:cs typeface="Quattrocento Sans"/>
                  <a:sym typeface="Quattrocento Sans"/>
                </a:endParaRPr>
              </a:p>
            </p:txBody>
          </p:sp>
          <p:sp>
            <p:nvSpPr>
              <p:cNvPr id="969" name="Shape 969"/>
              <p:cNvSpPr/>
              <p:nvPr/>
            </p:nvSpPr>
            <p:spPr>
              <a:xfrm>
                <a:off x="7301299" y="1338262"/>
                <a:ext cx="679460" cy="51925"/>
              </a:xfrm>
              <a:prstGeom prst="rect">
                <a:avLst/>
              </a:prstGeom>
              <a:solidFill>
                <a:srgbClr val="EEEE81"/>
              </a:solidFill>
              <a:ln>
                <a:noFill/>
              </a:ln>
            </p:spPr>
            <p:txBody>
              <a:bodyPr lIns="91412" tIns="45694" rIns="91412" bIns="45694" anchor="ctr" anchorCtr="0">
                <a:noAutofit/>
              </a:bodyPr>
              <a:lstStyle/>
              <a:p>
                <a:pPr algn="ctr" defTabSz="932563">
                  <a:buClr>
                    <a:srgbClr val="FFFFFF"/>
                  </a:buClr>
                  <a:defRPr/>
                </a:pPr>
                <a:endParaRPr sz="1903">
                  <a:solidFill>
                    <a:srgbClr val="FFFFFF"/>
                  </a:solidFill>
                  <a:latin typeface="Quattrocento Sans"/>
                  <a:ea typeface="Quattrocento Sans"/>
                  <a:cs typeface="Quattrocento Sans"/>
                  <a:sym typeface="Quattrocento Sans"/>
                </a:endParaRPr>
              </a:p>
            </p:txBody>
          </p:sp>
          <p:sp>
            <p:nvSpPr>
              <p:cNvPr id="970" name="Shape 970"/>
              <p:cNvSpPr/>
              <p:nvPr/>
            </p:nvSpPr>
            <p:spPr>
              <a:xfrm>
                <a:off x="7301299" y="1216066"/>
                <a:ext cx="679460" cy="122193"/>
              </a:xfrm>
              <a:prstGeom prst="rect">
                <a:avLst/>
              </a:prstGeom>
              <a:solidFill>
                <a:srgbClr val="FFDBA7"/>
              </a:solidFill>
              <a:ln>
                <a:noFill/>
              </a:ln>
            </p:spPr>
            <p:txBody>
              <a:bodyPr lIns="91412" tIns="45694" rIns="91412" bIns="45694" anchor="ctr" anchorCtr="0">
                <a:noAutofit/>
              </a:bodyPr>
              <a:lstStyle/>
              <a:p>
                <a:pPr algn="ctr" defTabSz="932563">
                  <a:buClr>
                    <a:srgbClr val="FFFFFF"/>
                  </a:buClr>
                  <a:defRPr/>
                </a:pPr>
                <a:endParaRPr sz="1903">
                  <a:solidFill>
                    <a:srgbClr val="FFFFFF"/>
                  </a:solidFill>
                  <a:latin typeface="Quattrocento Sans"/>
                  <a:ea typeface="Quattrocento Sans"/>
                  <a:cs typeface="Quattrocento Sans"/>
                  <a:sym typeface="Quattrocento Sans"/>
                </a:endParaRPr>
              </a:p>
            </p:txBody>
          </p:sp>
          <p:sp>
            <p:nvSpPr>
              <p:cNvPr id="971" name="Shape 971"/>
              <p:cNvSpPr/>
              <p:nvPr/>
            </p:nvSpPr>
            <p:spPr>
              <a:xfrm>
                <a:off x="7301300" y="1104407"/>
                <a:ext cx="679460" cy="111656"/>
              </a:xfrm>
              <a:prstGeom prst="triangle">
                <a:avLst>
                  <a:gd name="adj" fmla="val 50000"/>
                </a:avLst>
              </a:prstGeom>
              <a:solidFill>
                <a:srgbClr val="FFDBA7"/>
              </a:solidFill>
              <a:ln>
                <a:noFill/>
              </a:ln>
            </p:spPr>
            <p:txBody>
              <a:bodyPr lIns="91412" tIns="45694" rIns="91412" bIns="45694" anchor="ctr" anchorCtr="0">
                <a:noAutofit/>
              </a:bodyPr>
              <a:lstStyle/>
              <a:p>
                <a:pPr algn="ctr" defTabSz="932563">
                  <a:buClr>
                    <a:srgbClr val="FFFFFF"/>
                  </a:buClr>
                  <a:defRPr/>
                </a:pPr>
                <a:endParaRPr sz="1903">
                  <a:solidFill>
                    <a:srgbClr val="FFFFFF"/>
                  </a:solidFill>
                  <a:latin typeface="Quattrocento Sans"/>
                  <a:ea typeface="Quattrocento Sans"/>
                  <a:cs typeface="Quattrocento Sans"/>
                  <a:sym typeface="Quattrocento Sans"/>
                </a:endParaRPr>
              </a:p>
            </p:txBody>
          </p:sp>
          <p:sp>
            <p:nvSpPr>
              <p:cNvPr id="972" name="Shape 972"/>
              <p:cNvSpPr/>
              <p:nvPr/>
            </p:nvSpPr>
            <p:spPr>
              <a:xfrm>
                <a:off x="7351118" y="1285379"/>
                <a:ext cx="255784" cy="52881"/>
              </a:xfrm>
              <a:prstGeom prst="rect">
                <a:avLst/>
              </a:prstGeom>
              <a:solidFill>
                <a:srgbClr val="FFFFFF"/>
              </a:solidFill>
              <a:ln>
                <a:noFill/>
              </a:ln>
            </p:spPr>
            <p:txBody>
              <a:bodyPr lIns="91412" tIns="45694" rIns="91412" bIns="45694" anchor="ctr" anchorCtr="0">
                <a:noAutofit/>
              </a:bodyPr>
              <a:lstStyle/>
              <a:p>
                <a:pPr algn="ctr" defTabSz="932563">
                  <a:buClr>
                    <a:srgbClr val="FFFFFF"/>
                  </a:buClr>
                  <a:defRPr/>
                </a:pPr>
                <a:endParaRPr sz="1903">
                  <a:solidFill>
                    <a:srgbClr val="FFFFFF"/>
                  </a:solidFill>
                  <a:latin typeface="Quattrocento Sans"/>
                  <a:ea typeface="Quattrocento Sans"/>
                  <a:cs typeface="Quattrocento Sans"/>
                  <a:sym typeface="Quattrocento Sans"/>
                </a:endParaRPr>
              </a:p>
            </p:txBody>
          </p:sp>
          <p:sp>
            <p:nvSpPr>
              <p:cNvPr id="973" name="Shape 973"/>
              <p:cNvSpPr/>
              <p:nvPr/>
            </p:nvSpPr>
            <p:spPr>
              <a:xfrm>
                <a:off x="7665939" y="1285379"/>
                <a:ext cx="255784" cy="52881"/>
              </a:xfrm>
              <a:prstGeom prst="rect">
                <a:avLst/>
              </a:prstGeom>
              <a:solidFill>
                <a:srgbClr val="FFFFFF"/>
              </a:solidFill>
              <a:ln>
                <a:noFill/>
              </a:ln>
            </p:spPr>
            <p:txBody>
              <a:bodyPr lIns="91412" tIns="45694" rIns="91412" bIns="45694" anchor="ctr" anchorCtr="0">
                <a:noAutofit/>
              </a:bodyPr>
              <a:lstStyle/>
              <a:p>
                <a:pPr algn="ctr" defTabSz="932563">
                  <a:buClr>
                    <a:srgbClr val="FFFFFF"/>
                  </a:buClr>
                  <a:defRPr/>
                </a:pPr>
                <a:endParaRPr sz="1903">
                  <a:solidFill>
                    <a:srgbClr val="FFFFFF"/>
                  </a:solidFill>
                  <a:latin typeface="Quattrocento Sans"/>
                  <a:ea typeface="Quattrocento Sans"/>
                  <a:cs typeface="Quattrocento Sans"/>
                  <a:sym typeface="Quattrocento Sans"/>
                </a:endParaRPr>
              </a:p>
            </p:txBody>
          </p:sp>
          <p:sp>
            <p:nvSpPr>
              <p:cNvPr id="974" name="Shape 974"/>
              <p:cNvSpPr/>
              <p:nvPr/>
            </p:nvSpPr>
            <p:spPr>
              <a:xfrm>
                <a:off x="7597372" y="1172070"/>
                <a:ext cx="87311" cy="87311"/>
              </a:xfrm>
              <a:prstGeom prst="ellipse">
                <a:avLst/>
              </a:prstGeom>
              <a:solidFill>
                <a:srgbClr val="E5B283"/>
              </a:solidFill>
              <a:ln>
                <a:noFill/>
              </a:ln>
            </p:spPr>
            <p:txBody>
              <a:bodyPr lIns="91412" tIns="45694" rIns="91412" bIns="45694" anchor="ctr" anchorCtr="0">
                <a:noAutofit/>
              </a:bodyPr>
              <a:lstStyle/>
              <a:p>
                <a:pPr algn="ctr" defTabSz="932563">
                  <a:buClr>
                    <a:srgbClr val="FFFFFF"/>
                  </a:buClr>
                  <a:defRPr/>
                </a:pPr>
                <a:endParaRPr sz="1903">
                  <a:solidFill>
                    <a:srgbClr val="FFFFFF"/>
                  </a:solidFill>
                  <a:latin typeface="Quattrocento Sans"/>
                  <a:ea typeface="Quattrocento Sans"/>
                  <a:cs typeface="Quattrocento Sans"/>
                  <a:sym typeface="Quattrocento Sans"/>
                </a:endParaRPr>
              </a:p>
            </p:txBody>
          </p:sp>
        </p:grpSp>
        <p:pic>
          <p:nvPicPr>
            <p:cNvPr id="975" name="Shape 975"/>
            <p:cNvPicPr preferRelativeResize="0"/>
            <p:nvPr/>
          </p:nvPicPr>
          <p:blipFill rotWithShape="1">
            <a:blip r:embed="rId4">
              <a:alphaModFix/>
            </a:blip>
            <a:srcRect/>
            <a:stretch/>
          </p:blipFill>
          <p:spPr>
            <a:xfrm>
              <a:off x="8721549" y="2320766"/>
              <a:ext cx="34864" cy="58832"/>
            </a:xfrm>
            <a:prstGeom prst="rect">
              <a:avLst/>
            </a:prstGeom>
            <a:noFill/>
            <a:ln>
              <a:noFill/>
            </a:ln>
          </p:spPr>
        </p:pic>
        <p:grpSp>
          <p:nvGrpSpPr>
            <p:cNvPr id="976" name="Shape 976"/>
            <p:cNvGrpSpPr/>
            <p:nvPr/>
          </p:nvGrpSpPr>
          <p:grpSpPr>
            <a:xfrm>
              <a:off x="7679577" y="2169344"/>
              <a:ext cx="164521" cy="129708"/>
              <a:chOff x="6294003" y="694775"/>
              <a:chExt cx="215746" cy="170093"/>
            </a:xfrm>
          </p:grpSpPr>
          <p:sp>
            <p:nvSpPr>
              <p:cNvPr id="977" name="Shape 977"/>
              <p:cNvSpPr/>
              <p:nvPr/>
            </p:nvSpPr>
            <p:spPr>
              <a:xfrm>
                <a:off x="6294003" y="819150"/>
                <a:ext cx="215746" cy="45718"/>
              </a:xfrm>
              <a:prstGeom prst="rect">
                <a:avLst/>
              </a:prstGeom>
              <a:solidFill>
                <a:srgbClr val="5D625C"/>
              </a:solidFill>
              <a:ln>
                <a:noFill/>
              </a:ln>
            </p:spPr>
            <p:txBody>
              <a:bodyPr lIns="91412" tIns="45694" rIns="91412" bIns="45694" anchor="ctr" anchorCtr="0">
                <a:noAutofit/>
              </a:bodyPr>
              <a:lstStyle/>
              <a:p>
                <a:pPr algn="ctr" defTabSz="932563">
                  <a:buClr>
                    <a:srgbClr val="FFFFFF"/>
                  </a:buClr>
                  <a:defRPr/>
                </a:pPr>
                <a:endParaRPr sz="1903">
                  <a:solidFill>
                    <a:srgbClr val="FFFFFF"/>
                  </a:solidFill>
                  <a:latin typeface="Quattrocento Sans"/>
                  <a:ea typeface="Quattrocento Sans"/>
                  <a:cs typeface="Quattrocento Sans"/>
                  <a:sym typeface="Quattrocento Sans"/>
                </a:endParaRPr>
              </a:p>
            </p:txBody>
          </p:sp>
          <p:sp>
            <p:nvSpPr>
              <p:cNvPr id="978" name="Shape 978"/>
              <p:cNvSpPr/>
              <p:nvPr/>
            </p:nvSpPr>
            <p:spPr>
              <a:xfrm>
                <a:off x="6297260" y="694775"/>
                <a:ext cx="209234" cy="120910"/>
              </a:xfrm>
              <a:prstGeom prst="rect">
                <a:avLst/>
              </a:prstGeom>
              <a:solidFill>
                <a:srgbClr val="5D625C"/>
              </a:solidFill>
              <a:ln w="28575" cap="flat" cmpd="sng">
                <a:solidFill>
                  <a:srgbClr val="7B8688"/>
                </a:solidFill>
                <a:prstDash val="solid"/>
                <a:miter/>
                <a:headEnd type="none" w="med" len="med"/>
                <a:tailEnd type="none" w="med" len="med"/>
              </a:ln>
            </p:spPr>
            <p:txBody>
              <a:bodyPr lIns="91412" tIns="45694" rIns="91412" bIns="45694" anchor="ctr" anchorCtr="0">
                <a:noAutofit/>
              </a:bodyPr>
              <a:lstStyle/>
              <a:p>
                <a:pPr algn="ctr" defTabSz="932563">
                  <a:buClr>
                    <a:srgbClr val="FFFFFF"/>
                  </a:buClr>
                  <a:defRPr/>
                </a:pPr>
                <a:endParaRPr sz="1903">
                  <a:solidFill>
                    <a:srgbClr val="FFFFFF"/>
                  </a:solidFill>
                  <a:latin typeface="Quattrocento Sans"/>
                  <a:ea typeface="Quattrocento Sans"/>
                  <a:cs typeface="Quattrocento Sans"/>
                  <a:sym typeface="Quattrocento Sans"/>
                </a:endParaRPr>
              </a:p>
            </p:txBody>
          </p:sp>
        </p:grpSp>
        <p:sp>
          <p:nvSpPr>
            <p:cNvPr id="979" name="Shape 979"/>
            <p:cNvSpPr/>
            <p:nvPr/>
          </p:nvSpPr>
          <p:spPr>
            <a:xfrm>
              <a:off x="7615522" y="2297383"/>
              <a:ext cx="292633" cy="97100"/>
            </a:xfrm>
            <a:prstGeom prst="rect">
              <a:avLst/>
            </a:prstGeom>
            <a:solidFill>
              <a:srgbClr val="E5B283"/>
            </a:solidFill>
            <a:ln>
              <a:noFill/>
            </a:ln>
          </p:spPr>
          <p:txBody>
            <a:bodyPr lIns="91412" tIns="45694" rIns="91412" bIns="45694" anchor="ctr" anchorCtr="0">
              <a:noAutofit/>
            </a:bodyPr>
            <a:lstStyle/>
            <a:p>
              <a:pPr algn="ctr" defTabSz="932563">
                <a:buClr>
                  <a:srgbClr val="FFFFFF"/>
                </a:buClr>
                <a:defRPr/>
              </a:pPr>
              <a:endParaRPr sz="1903">
                <a:solidFill>
                  <a:srgbClr val="FFFFFF"/>
                </a:solidFill>
                <a:latin typeface="Quattrocento Sans"/>
                <a:ea typeface="Quattrocento Sans"/>
                <a:cs typeface="Quattrocento Sans"/>
                <a:sym typeface="Quattrocento Sans"/>
              </a:endParaRPr>
            </a:p>
          </p:txBody>
        </p:sp>
        <p:sp>
          <p:nvSpPr>
            <p:cNvPr id="980" name="Shape 980"/>
            <p:cNvSpPr/>
            <p:nvPr/>
          </p:nvSpPr>
          <p:spPr>
            <a:xfrm>
              <a:off x="7885571" y="1837113"/>
              <a:ext cx="141638" cy="141638"/>
            </a:xfrm>
            <a:prstGeom prst="ellipse">
              <a:avLst/>
            </a:prstGeom>
            <a:solidFill>
              <a:srgbClr val="D9D9D9"/>
            </a:solidFill>
            <a:ln w="25400" cap="flat" cmpd="sng">
              <a:solidFill>
                <a:srgbClr val="566F0F"/>
              </a:solidFill>
              <a:prstDash val="solid"/>
              <a:round/>
              <a:headEnd type="none" w="med" len="med"/>
              <a:tailEnd type="none" w="med" len="med"/>
            </a:ln>
          </p:spPr>
          <p:txBody>
            <a:bodyPr lIns="91412" tIns="45694" rIns="91412" bIns="45694" anchor="ctr" anchorCtr="0">
              <a:noAutofit/>
            </a:bodyPr>
            <a:lstStyle/>
            <a:p>
              <a:pPr algn="ctr" defTabSz="932563">
                <a:buClr>
                  <a:srgbClr val="FFFFFF"/>
                </a:buClr>
                <a:defRPr/>
              </a:pPr>
              <a:endParaRPr sz="1903">
                <a:solidFill>
                  <a:srgbClr val="FFFFFF"/>
                </a:solidFill>
                <a:latin typeface="Quattrocento Sans"/>
                <a:ea typeface="Quattrocento Sans"/>
                <a:cs typeface="Quattrocento Sans"/>
                <a:sym typeface="Quattrocento Sans"/>
              </a:endParaRPr>
            </a:p>
          </p:txBody>
        </p:sp>
        <p:sp>
          <p:nvSpPr>
            <p:cNvPr id="981" name="Shape 981"/>
            <p:cNvSpPr/>
            <p:nvPr/>
          </p:nvSpPr>
          <p:spPr>
            <a:xfrm>
              <a:off x="6860629" y="1747480"/>
              <a:ext cx="407965" cy="691223"/>
            </a:xfrm>
            <a:prstGeom prst="rect">
              <a:avLst/>
            </a:prstGeom>
            <a:solidFill>
              <a:srgbClr val="FF5C5F"/>
            </a:solidFill>
            <a:ln>
              <a:noFill/>
            </a:ln>
          </p:spPr>
          <p:txBody>
            <a:bodyPr lIns="91412" tIns="45694" rIns="91412" bIns="45694" anchor="ctr" anchorCtr="0">
              <a:noAutofit/>
            </a:bodyPr>
            <a:lstStyle/>
            <a:p>
              <a:pPr algn="ctr" defTabSz="932563">
                <a:buClr>
                  <a:srgbClr val="FFFFFF"/>
                </a:buClr>
                <a:defRPr/>
              </a:pPr>
              <a:endParaRPr sz="1903">
                <a:solidFill>
                  <a:srgbClr val="FFFFFF"/>
                </a:solidFill>
                <a:latin typeface="Quattrocento Sans"/>
                <a:ea typeface="Quattrocento Sans"/>
                <a:cs typeface="Quattrocento Sans"/>
                <a:sym typeface="Quattrocento Sans"/>
              </a:endParaRPr>
            </a:p>
          </p:txBody>
        </p:sp>
        <p:sp>
          <p:nvSpPr>
            <p:cNvPr id="982" name="Shape 982"/>
            <p:cNvSpPr/>
            <p:nvPr/>
          </p:nvSpPr>
          <p:spPr>
            <a:xfrm>
              <a:off x="7110972" y="1747480"/>
              <a:ext cx="78083" cy="691223"/>
            </a:xfrm>
            <a:prstGeom prst="rect">
              <a:avLst/>
            </a:prstGeom>
            <a:solidFill>
              <a:srgbClr val="FE9BB7"/>
            </a:solidFill>
            <a:ln>
              <a:noFill/>
            </a:ln>
          </p:spPr>
          <p:txBody>
            <a:bodyPr lIns="91412" tIns="45694" rIns="91412" bIns="45694" anchor="ctr" anchorCtr="0">
              <a:noAutofit/>
            </a:bodyPr>
            <a:lstStyle/>
            <a:p>
              <a:pPr algn="ctr" defTabSz="932563">
                <a:buClr>
                  <a:srgbClr val="FFFFFF"/>
                </a:buClr>
                <a:defRPr/>
              </a:pPr>
              <a:endParaRPr sz="1903">
                <a:solidFill>
                  <a:srgbClr val="FFFFFF"/>
                </a:solidFill>
                <a:latin typeface="Quattrocento Sans"/>
                <a:ea typeface="Quattrocento Sans"/>
                <a:cs typeface="Quattrocento Sans"/>
                <a:sym typeface="Quattrocento Sans"/>
              </a:endParaRPr>
            </a:p>
          </p:txBody>
        </p:sp>
        <p:sp>
          <p:nvSpPr>
            <p:cNvPr id="983" name="Shape 983"/>
            <p:cNvSpPr/>
            <p:nvPr/>
          </p:nvSpPr>
          <p:spPr>
            <a:xfrm>
              <a:off x="7269561" y="1747480"/>
              <a:ext cx="75520" cy="691223"/>
            </a:xfrm>
            <a:prstGeom prst="rect">
              <a:avLst/>
            </a:prstGeom>
            <a:solidFill>
              <a:srgbClr val="FE9BB7"/>
            </a:solidFill>
            <a:ln>
              <a:noFill/>
            </a:ln>
          </p:spPr>
          <p:txBody>
            <a:bodyPr lIns="91412" tIns="45694" rIns="91412" bIns="45694" anchor="ctr" anchorCtr="0">
              <a:noAutofit/>
            </a:bodyPr>
            <a:lstStyle/>
            <a:p>
              <a:pPr algn="ctr" defTabSz="932563">
                <a:buClr>
                  <a:srgbClr val="FFFFFF"/>
                </a:buClr>
                <a:defRPr/>
              </a:pPr>
              <a:endParaRPr sz="1903">
                <a:solidFill>
                  <a:srgbClr val="FFFFFF"/>
                </a:solidFill>
                <a:latin typeface="Quattrocento Sans"/>
                <a:ea typeface="Quattrocento Sans"/>
                <a:cs typeface="Quattrocento Sans"/>
                <a:sym typeface="Quattrocento Sans"/>
              </a:endParaRPr>
            </a:p>
          </p:txBody>
        </p:sp>
        <p:sp>
          <p:nvSpPr>
            <p:cNvPr id="984" name="Shape 984"/>
            <p:cNvSpPr/>
            <p:nvPr/>
          </p:nvSpPr>
          <p:spPr>
            <a:xfrm>
              <a:off x="7186790" y="1747480"/>
              <a:ext cx="83990" cy="691223"/>
            </a:xfrm>
            <a:prstGeom prst="rect">
              <a:avLst/>
            </a:prstGeom>
            <a:solidFill>
              <a:srgbClr val="F96F90"/>
            </a:solidFill>
            <a:ln>
              <a:noFill/>
            </a:ln>
          </p:spPr>
          <p:txBody>
            <a:bodyPr lIns="91412" tIns="45694" rIns="91412" bIns="45694" anchor="ctr" anchorCtr="0">
              <a:noAutofit/>
            </a:bodyPr>
            <a:lstStyle/>
            <a:p>
              <a:pPr algn="ctr" defTabSz="932563">
                <a:buClr>
                  <a:srgbClr val="FFFFFF"/>
                </a:buClr>
                <a:defRPr/>
              </a:pPr>
              <a:endParaRPr sz="1903">
                <a:solidFill>
                  <a:srgbClr val="FFFFFF"/>
                </a:solidFill>
                <a:latin typeface="Quattrocento Sans"/>
                <a:ea typeface="Quattrocento Sans"/>
                <a:cs typeface="Quattrocento Sans"/>
                <a:sym typeface="Quattrocento Sans"/>
              </a:endParaRPr>
            </a:p>
          </p:txBody>
        </p:sp>
        <p:sp>
          <p:nvSpPr>
            <p:cNvPr id="985" name="Shape 985"/>
            <p:cNvSpPr/>
            <p:nvPr/>
          </p:nvSpPr>
          <p:spPr>
            <a:xfrm>
              <a:off x="7207042" y="2180794"/>
              <a:ext cx="138267" cy="34864"/>
            </a:xfrm>
            <a:prstGeom prst="rect">
              <a:avLst/>
            </a:prstGeom>
            <a:solidFill>
              <a:srgbClr val="E8EAE7"/>
            </a:solidFill>
            <a:ln>
              <a:noFill/>
            </a:ln>
          </p:spPr>
          <p:txBody>
            <a:bodyPr lIns="91412" tIns="45694" rIns="91412" bIns="45694" anchor="ctr" anchorCtr="0">
              <a:noAutofit/>
            </a:bodyPr>
            <a:lstStyle/>
            <a:p>
              <a:pPr algn="ctr" defTabSz="932563">
                <a:buClr>
                  <a:srgbClr val="FFFFFF"/>
                </a:buClr>
                <a:defRPr/>
              </a:pPr>
              <a:endParaRPr sz="1903">
                <a:solidFill>
                  <a:srgbClr val="FFFFFF"/>
                </a:solidFill>
                <a:latin typeface="Quattrocento Sans"/>
                <a:ea typeface="Quattrocento Sans"/>
                <a:cs typeface="Quattrocento Sans"/>
                <a:sym typeface="Quattrocento Sans"/>
              </a:endParaRPr>
            </a:p>
          </p:txBody>
        </p:sp>
        <p:sp>
          <p:nvSpPr>
            <p:cNvPr id="986" name="Shape 986"/>
            <p:cNvSpPr/>
            <p:nvPr/>
          </p:nvSpPr>
          <p:spPr>
            <a:xfrm>
              <a:off x="7229847" y="2213768"/>
              <a:ext cx="115462" cy="74050"/>
            </a:xfrm>
            <a:prstGeom prst="rect">
              <a:avLst/>
            </a:prstGeom>
            <a:solidFill>
              <a:schemeClr val="lt1"/>
            </a:solidFill>
            <a:ln>
              <a:noFill/>
            </a:ln>
          </p:spPr>
          <p:txBody>
            <a:bodyPr lIns="91412" tIns="45694" rIns="91412" bIns="45694" anchor="ctr" anchorCtr="0">
              <a:noAutofit/>
            </a:bodyPr>
            <a:lstStyle/>
            <a:p>
              <a:pPr algn="ctr" defTabSz="932563">
                <a:buClr>
                  <a:srgbClr val="FFFFFF"/>
                </a:buClr>
                <a:defRPr/>
              </a:pPr>
              <a:endParaRPr sz="1903">
                <a:solidFill>
                  <a:srgbClr val="FFFFFF"/>
                </a:solidFill>
                <a:latin typeface="Quattrocento Sans"/>
                <a:ea typeface="Quattrocento Sans"/>
                <a:cs typeface="Quattrocento Sans"/>
                <a:sym typeface="Quattrocento Sans"/>
              </a:endParaRPr>
            </a:p>
          </p:txBody>
        </p:sp>
        <p:cxnSp>
          <p:nvCxnSpPr>
            <p:cNvPr id="987" name="Shape 987"/>
            <p:cNvCxnSpPr/>
            <p:nvPr/>
          </p:nvCxnSpPr>
          <p:spPr>
            <a:xfrm>
              <a:off x="7271014" y="2100749"/>
              <a:ext cx="74302" cy="0"/>
            </a:xfrm>
            <a:prstGeom prst="straightConnector1">
              <a:avLst/>
            </a:prstGeom>
            <a:noFill/>
            <a:ln w="38100" cap="flat" cmpd="sng">
              <a:solidFill>
                <a:srgbClr val="E8EAE7"/>
              </a:solidFill>
              <a:prstDash val="solid"/>
              <a:round/>
              <a:headEnd type="none" w="med" len="med"/>
              <a:tailEnd type="none" w="med" len="med"/>
            </a:ln>
          </p:spPr>
        </p:cxnSp>
        <p:cxnSp>
          <p:nvCxnSpPr>
            <p:cNvPr id="988" name="Shape 988"/>
            <p:cNvCxnSpPr/>
            <p:nvPr/>
          </p:nvCxnSpPr>
          <p:spPr>
            <a:xfrm flipH="1">
              <a:off x="7285010" y="2096683"/>
              <a:ext cx="1648" cy="38780"/>
            </a:xfrm>
            <a:prstGeom prst="straightConnector1">
              <a:avLst/>
            </a:prstGeom>
            <a:noFill/>
            <a:ln w="38100" cap="flat" cmpd="sng">
              <a:solidFill>
                <a:srgbClr val="E8EAE7"/>
              </a:solidFill>
              <a:prstDash val="solid"/>
              <a:round/>
              <a:headEnd type="none" w="med" len="med"/>
              <a:tailEnd type="none" w="med" len="med"/>
            </a:ln>
          </p:spPr>
        </p:cxnSp>
        <p:sp>
          <p:nvSpPr>
            <p:cNvPr id="989" name="Shape 989"/>
            <p:cNvSpPr/>
            <p:nvPr/>
          </p:nvSpPr>
          <p:spPr>
            <a:xfrm rot="-5400000">
              <a:off x="6815863" y="2125286"/>
              <a:ext cx="363109" cy="263725"/>
            </a:xfrm>
            <a:prstGeom prst="chord">
              <a:avLst>
                <a:gd name="adj1" fmla="val 5518619"/>
                <a:gd name="adj2" fmla="val 16199986"/>
              </a:avLst>
            </a:prstGeom>
            <a:solidFill>
              <a:srgbClr val="E8EAE7"/>
            </a:solidFill>
            <a:ln>
              <a:noFill/>
            </a:ln>
          </p:spPr>
          <p:txBody>
            <a:bodyPr lIns="91412" tIns="45694" rIns="91412" bIns="45694" anchor="ctr" anchorCtr="0">
              <a:noAutofit/>
            </a:bodyPr>
            <a:lstStyle/>
            <a:p>
              <a:pPr algn="ctr" defTabSz="932563">
                <a:buClr>
                  <a:srgbClr val="FFFFFF"/>
                </a:buClr>
                <a:defRPr/>
              </a:pPr>
              <a:endParaRPr sz="1903">
                <a:solidFill>
                  <a:srgbClr val="FFFFFF"/>
                </a:solidFill>
                <a:latin typeface="Quattrocento Sans"/>
                <a:ea typeface="Quattrocento Sans"/>
                <a:cs typeface="Quattrocento Sans"/>
                <a:sym typeface="Quattrocento Sans"/>
              </a:endParaRPr>
            </a:p>
          </p:txBody>
        </p:sp>
        <p:sp>
          <p:nvSpPr>
            <p:cNvPr id="990" name="Shape 990"/>
            <p:cNvSpPr/>
            <p:nvPr/>
          </p:nvSpPr>
          <p:spPr>
            <a:xfrm>
              <a:off x="6832050" y="2261548"/>
              <a:ext cx="128553" cy="176979"/>
            </a:xfrm>
            <a:prstGeom prst="rect">
              <a:avLst/>
            </a:prstGeom>
            <a:solidFill>
              <a:srgbClr val="E8EAE7"/>
            </a:solidFill>
            <a:ln>
              <a:noFill/>
            </a:ln>
          </p:spPr>
          <p:txBody>
            <a:bodyPr lIns="91412" tIns="45694" rIns="91412" bIns="45694" anchor="ctr" anchorCtr="0">
              <a:noAutofit/>
            </a:bodyPr>
            <a:lstStyle/>
            <a:p>
              <a:pPr algn="ctr" defTabSz="932563">
                <a:buClr>
                  <a:srgbClr val="FFFFFF"/>
                </a:buClr>
                <a:defRPr/>
              </a:pPr>
              <a:endParaRPr sz="1903">
                <a:solidFill>
                  <a:srgbClr val="FFFFFF"/>
                </a:solidFill>
                <a:latin typeface="Quattrocento Sans"/>
                <a:ea typeface="Quattrocento Sans"/>
                <a:cs typeface="Quattrocento Sans"/>
                <a:sym typeface="Quattrocento Sans"/>
              </a:endParaRPr>
            </a:p>
          </p:txBody>
        </p:sp>
        <p:sp>
          <p:nvSpPr>
            <p:cNvPr id="991" name="Shape 991"/>
            <p:cNvSpPr/>
            <p:nvPr/>
          </p:nvSpPr>
          <p:spPr>
            <a:xfrm>
              <a:off x="7309334" y="2277098"/>
              <a:ext cx="34864" cy="158201"/>
            </a:xfrm>
            <a:prstGeom prst="rect">
              <a:avLst/>
            </a:prstGeom>
            <a:solidFill>
              <a:schemeClr val="lt1"/>
            </a:solidFill>
            <a:ln>
              <a:noFill/>
            </a:ln>
          </p:spPr>
          <p:txBody>
            <a:bodyPr lIns="91412" tIns="45694" rIns="91412" bIns="45694" anchor="ctr" anchorCtr="0">
              <a:noAutofit/>
            </a:bodyPr>
            <a:lstStyle/>
            <a:p>
              <a:pPr algn="ctr" defTabSz="932563">
                <a:buClr>
                  <a:srgbClr val="FFFFFF"/>
                </a:buClr>
                <a:defRPr/>
              </a:pPr>
              <a:endParaRPr sz="1903">
                <a:solidFill>
                  <a:srgbClr val="FFFFFF"/>
                </a:solidFill>
                <a:latin typeface="Quattrocento Sans"/>
                <a:ea typeface="Quattrocento Sans"/>
                <a:cs typeface="Quattrocento Sans"/>
                <a:sym typeface="Quattrocento Sans"/>
              </a:endParaRPr>
            </a:p>
          </p:txBody>
        </p:sp>
        <p:cxnSp>
          <p:nvCxnSpPr>
            <p:cNvPr id="992" name="Shape 992"/>
            <p:cNvCxnSpPr/>
            <p:nvPr/>
          </p:nvCxnSpPr>
          <p:spPr>
            <a:xfrm>
              <a:off x="7295353" y="2432174"/>
              <a:ext cx="91368" cy="0"/>
            </a:xfrm>
            <a:prstGeom prst="straightConnector1">
              <a:avLst/>
            </a:prstGeom>
            <a:noFill/>
            <a:ln w="38100" cap="sq" cmpd="sng">
              <a:solidFill>
                <a:srgbClr val="FFBF0C"/>
              </a:solidFill>
              <a:prstDash val="solid"/>
              <a:miter/>
              <a:headEnd type="none" w="med" len="med"/>
              <a:tailEnd type="none" w="med" len="med"/>
            </a:ln>
          </p:spPr>
        </p:cxnSp>
        <p:cxnSp>
          <p:nvCxnSpPr>
            <p:cNvPr id="993" name="Shape 993"/>
            <p:cNvCxnSpPr/>
            <p:nvPr/>
          </p:nvCxnSpPr>
          <p:spPr>
            <a:xfrm>
              <a:off x="7295353" y="2432174"/>
              <a:ext cx="0" cy="760058"/>
            </a:xfrm>
            <a:prstGeom prst="straightConnector1">
              <a:avLst/>
            </a:prstGeom>
            <a:noFill/>
            <a:ln w="38100" cap="sq" cmpd="sng">
              <a:solidFill>
                <a:srgbClr val="FFBF0C"/>
              </a:solidFill>
              <a:prstDash val="solid"/>
              <a:miter/>
              <a:headEnd type="none" w="med" len="med"/>
              <a:tailEnd type="none" w="med" len="med"/>
            </a:ln>
          </p:spPr>
        </p:cxnSp>
        <p:cxnSp>
          <p:nvCxnSpPr>
            <p:cNvPr id="994" name="Shape 994"/>
            <p:cNvCxnSpPr/>
            <p:nvPr/>
          </p:nvCxnSpPr>
          <p:spPr>
            <a:xfrm>
              <a:off x="7295353" y="3209365"/>
              <a:ext cx="1460569" cy="0"/>
            </a:xfrm>
            <a:prstGeom prst="straightConnector1">
              <a:avLst/>
            </a:prstGeom>
            <a:noFill/>
            <a:ln w="38100" cap="sq" cmpd="sng">
              <a:solidFill>
                <a:srgbClr val="FFBF0C"/>
              </a:solidFill>
              <a:prstDash val="solid"/>
              <a:miter/>
              <a:headEnd type="none" w="med" len="med"/>
              <a:tailEnd type="none" w="med" len="med"/>
            </a:ln>
          </p:spPr>
        </p:cxnSp>
        <p:cxnSp>
          <p:nvCxnSpPr>
            <p:cNvPr id="995" name="Shape 995"/>
            <p:cNvCxnSpPr/>
            <p:nvPr/>
          </p:nvCxnSpPr>
          <p:spPr>
            <a:xfrm>
              <a:off x="8755922" y="3174108"/>
              <a:ext cx="101" cy="11920"/>
            </a:xfrm>
            <a:prstGeom prst="straightConnector1">
              <a:avLst/>
            </a:prstGeom>
            <a:noFill/>
            <a:ln w="38100" cap="sq" cmpd="sng">
              <a:solidFill>
                <a:srgbClr val="FFBF0C"/>
              </a:solidFill>
              <a:prstDash val="solid"/>
              <a:miter/>
              <a:headEnd type="none" w="med" len="med"/>
              <a:tailEnd type="none" w="med" len="med"/>
            </a:ln>
          </p:spPr>
        </p:cxnSp>
        <p:sp>
          <p:nvSpPr>
            <p:cNvPr id="996" name="Shape 996"/>
            <p:cNvSpPr/>
            <p:nvPr/>
          </p:nvSpPr>
          <p:spPr>
            <a:xfrm>
              <a:off x="7282315" y="2445910"/>
              <a:ext cx="774304" cy="740119"/>
            </a:xfrm>
            <a:prstGeom prst="rect">
              <a:avLst/>
            </a:prstGeom>
            <a:noFill/>
            <a:ln w="95250" cap="sq" cmpd="sng">
              <a:solidFill>
                <a:srgbClr val="000000"/>
              </a:solidFill>
              <a:prstDash val="solid"/>
              <a:miter/>
              <a:headEnd type="none" w="med" len="med"/>
              <a:tailEnd type="none" w="med" len="med"/>
            </a:ln>
          </p:spPr>
          <p:txBody>
            <a:bodyPr lIns="91412" tIns="45694" rIns="91412" bIns="45694" anchor="ctr" anchorCtr="0">
              <a:noAutofit/>
            </a:bodyPr>
            <a:lstStyle/>
            <a:p>
              <a:pPr algn="ctr" defTabSz="932563">
                <a:buClr>
                  <a:srgbClr val="FFFFFF"/>
                </a:buClr>
                <a:defRPr/>
              </a:pPr>
              <a:endParaRPr sz="1903">
                <a:solidFill>
                  <a:srgbClr val="FFFFFF"/>
                </a:solidFill>
                <a:latin typeface="Quattrocento Sans"/>
                <a:ea typeface="Quattrocento Sans"/>
                <a:cs typeface="Quattrocento Sans"/>
                <a:sym typeface="Quattrocento Sans"/>
              </a:endParaRPr>
            </a:p>
          </p:txBody>
        </p:sp>
        <p:sp>
          <p:nvSpPr>
            <p:cNvPr id="997" name="Shape 997"/>
            <p:cNvSpPr/>
            <p:nvPr/>
          </p:nvSpPr>
          <p:spPr>
            <a:xfrm>
              <a:off x="8057539" y="2445910"/>
              <a:ext cx="774304" cy="740119"/>
            </a:xfrm>
            <a:prstGeom prst="rect">
              <a:avLst/>
            </a:prstGeom>
            <a:noFill/>
            <a:ln w="95250" cap="sq" cmpd="sng">
              <a:solidFill>
                <a:srgbClr val="000000"/>
              </a:solidFill>
              <a:prstDash val="solid"/>
              <a:miter/>
              <a:headEnd type="none" w="med" len="med"/>
              <a:tailEnd type="none" w="med" len="med"/>
            </a:ln>
          </p:spPr>
          <p:txBody>
            <a:bodyPr lIns="91412" tIns="45694" rIns="91412" bIns="45694" anchor="ctr" anchorCtr="0">
              <a:noAutofit/>
            </a:bodyPr>
            <a:lstStyle/>
            <a:p>
              <a:pPr algn="ctr" defTabSz="932563">
                <a:buClr>
                  <a:srgbClr val="FFFFFF"/>
                </a:buClr>
                <a:defRPr/>
              </a:pPr>
              <a:endParaRPr sz="1903">
                <a:solidFill>
                  <a:srgbClr val="FFFFFF"/>
                </a:solidFill>
                <a:latin typeface="Quattrocento Sans"/>
                <a:ea typeface="Quattrocento Sans"/>
                <a:cs typeface="Quattrocento Sans"/>
                <a:sym typeface="Quattrocento Sans"/>
              </a:endParaRPr>
            </a:p>
          </p:txBody>
        </p:sp>
        <p:sp>
          <p:nvSpPr>
            <p:cNvPr id="998" name="Shape 998"/>
            <p:cNvSpPr/>
            <p:nvPr/>
          </p:nvSpPr>
          <p:spPr>
            <a:xfrm>
              <a:off x="6816459" y="1704386"/>
              <a:ext cx="2015385" cy="740119"/>
            </a:xfrm>
            <a:prstGeom prst="rect">
              <a:avLst/>
            </a:prstGeom>
            <a:noFill/>
            <a:ln w="95250" cap="sq" cmpd="sng">
              <a:solidFill>
                <a:srgbClr val="000000"/>
              </a:solidFill>
              <a:prstDash val="solid"/>
              <a:miter/>
              <a:headEnd type="none" w="med" len="med"/>
              <a:tailEnd type="none" w="med" len="med"/>
            </a:ln>
          </p:spPr>
          <p:txBody>
            <a:bodyPr lIns="91412" tIns="45694" rIns="91412" bIns="45694" anchor="ctr" anchorCtr="0">
              <a:noAutofit/>
            </a:bodyPr>
            <a:lstStyle/>
            <a:p>
              <a:pPr algn="ctr" defTabSz="932563">
                <a:buClr>
                  <a:srgbClr val="FFFFFF"/>
                </a:buClr>
                <a:defRPr/>
              </a:pPr>
              <a:endParaRPr sz="1903">
                <a:solidFill>
                  <a:srgbClr val="FFFFFF"/>
                </a:solidFill>
                <a:latin typeface="Quattrocento Sans"/>
                <a:ea typeface="Quattrocento Sans"/>
                <a:cs typeface="Quattrocento Sans"/>
                <a:sym typeface="Quattrocento Sans"/>
              </a:endParaRPr>
            </a:p>
          </p:txBody>
        </p:sp>
        <p:sp>
          <p:nvSpPr>
            <p:cNvPr id="999" name="Shape 999"/>
            <p:cNvSpPr/>
            <p:nvPr/>
          </p:nvSpPr>
          <p:spPr>
            <a:xfrm>
              <a:off x="6812521" y="1720305"/>
              <a:ext cx="578621" cy="728266"/>
            </a:xfrm>
            <a:prstGeom prst="rect">
              <a:avLst/>
            </a:prstGeom>
            <a:noFill/>
            <a:ln w="95250" cap="sq" cmpd="sng">
              <a:solidFill>
                <a:srgbClr val="000000"/>
              </a:solidFill>
              <a:prstDash val="solid"/>
              <a:miter/>
              <a:headEnd type="none" w="med" len="med"/>
              <a:tailEnd type="none" w="med" len="med"/>
            </a:ln>
          </p:spPr>
          <p:txBody>
            <a:bodyPr lIns="91412" tIns="45694" rIns="91412" bIns="45694" anchor="ctr" anchorCtr="0">
              <a:noAutofit/>
            </a:bodyPr>
            <a:lstStyle/>
            <a:p>
              <a:pPr algn="ctr" defTabSz="932563">
                <a:buClr>
                  <a:srgbClr val="FFFFFF"/>
                </a:buClr>
                <a:defRPr/>
              </a:pPr>
              <a:endParaRPr sz="1903">
                <a:solidFill>
                  <a:srgbClr val="FFFFFF"/>
                </a:solidFill>
                <a:latin typeface="Quattrocento Sans"/>
                <a:ea typeface="Quattrocento Sans"/>
                <a:cs typeface="Quattrocento Sans"/>
                <a:sym typeface="Quattrocento Sans"/>
              </a:endParaRPr>
            </a:p>
          </p:txBody>
        </p:sp>
        <p:grpSp>
          <p:nvGrpSpPr>
            <p:cNvPr id="1000" name="Shape 1000"/>
            <p:cNvGrpSpPr/>
            <p:nvPr/>
          </p:nvGrpSpPr>
          <p:grpSpPr>
            <a:xfrm>
              <a:off x="6922055" y="2639274"/>
              <a:ext cx="254985" cy="534834"/>
              <a:chOff x="5654103" y="5123951"/>
              <a:chExt cx="328230" cy="629148"/>
            </a:xfrm>
          </p:grpSpPr>
          <p:sp>
            <p:nvSpPr>
              <p:cNvPr id="1001" name="Shape 1001"/>
              <p:cNvSpPr/>
              <p:nvPr/>
            </p:nvSpPr>
            <p:spPr>
              <a:xfrm>
                <a:off x="5654103" y="5123951"/>
                <a:ext cx="328230" cy="629148"/>
              </a:xfrm>
              <a:prstGeom prst="rect">
                <a:avLst/>
              </a:prstGeom>
              <a:solidFill>
                <a:srgbClr val="E5B283"/>
              </a:solidFill>
              <a:ln w="38100" cap="flat" cmpd="sng">
                <a:solidFill>
                  <a:srgbClr val="C57319"/>
                </a:solidFill>
                <a:prstDash val="solid"/>
                <a:miter/>
                <a:headEnd type="none" w="med" len="med"/>
                <a:tailEnd type="none" w="med" len="med"/>
              </a:ln>
            </p:spPr>
            <p:txBody>
              <a:bodyPr lIns="91412" tIns="45694" rIns="91412" bIns="45694" anchor="ctr" anchorCtr="0">
                <a:noAutofit/>
              </a:bodyPr>
              <a:lstStyle/>
              <a:p>
                <a:pPr algn="ctr" defTabSz="932563">
                  <a:buClr>
                    <a:srgbClr val="FFFFFF"/>
                  </a:buClr>
                  <a:defRPr/>
                </a:pPr>
                <a:endParaRPr sz="1903">
                  <a:solidFill>
                    <a:srgbClr val="FFFFFF"/>
                  </a:solidFill>
                  <a:latin typeface="Quattrocento Sans"/>
                  <a:ea typeface="Quattrocento Sans"/>
                  <a:cs typeface="Quattrocento Sans"/>
                  <a:sym typeface="Quattrocento Sans"/>
                </a:endParaRPr>
              </a:p>
            </p:txBody>
          </p:sp>
          <p:sp>
            <p:nvSpPr>
              <p:cNvPr id="1002" name="Shape 1002"/>
              <p:cNvSpPr/>
              <p:nvPr/>
            </p:nvSpPr>
            <p:spPr>
              <a:xfrm>
                <a:off x="5878982" y="5393941"/>
                <a:ext cx="57582" cy="57582"/>
              </a:xfrm>
              <a:prstGeom prst="ellipse">
                <a:avLst/>
              </a:prstGeom>
              <a:solidFill>
                <a:srgbClr val="C57319"/>
              </a:solidFill>
              <a:ln>
                <a:noFill/>
              </a:ln>
            </p:spPr>
            <p:txBody>
              <a:bodyPr lIns="91412" tIns="45694" rIns="91412" bIns="45694" anchor="ctr" anchorCtr="0">
                <a:noAutofit/>
              </a:bodyPr>
              <a:lstStyle/>
              <a:p>
                <a:pPr algn="ctr" defTabSz="932563">
                  <a:buClr>
                    <a:srgbClr val="FFFFFF"/>
                  </a:buClr>
                  <a:defRPr/>
                </a:pPr>
                <a:endParaRPr sz="1903">
                  <a:solidFill>
                    <a:srgbClr val="FFFFFF"/>
                  </a:solidFill>
                  <a:latin typeface="Quattrocento Sans"/>
                  <a:ea typeface="Quattrocento Sans"/>
                  <a:cs typeface="Quattrocento Sans"/>
                  <a:sym typeface="Quattrocento Sans"/>
                </a:endParaRPr>
              </a:p>
            </p:txBody>
          </p:sp>
        </p:grpSp>
        <p:sp>
          <p:nvSpPr>
            <p:cNvPr id="1003" name="Shape 1003"/>
            <p:cNvSpPr/>
            <p:nvPr/>
          </p:nvSpPr>
          <p:spPr>
            <a:xfrm>
              <a:off x="6812521" y="2445910"/>
              <a:ext cx="470744" cy="740119"/>
            </a:xfrm>
            <a:prstGeom prst="rect">
              <a:avLst/>
            </a:prstGeom>
            <a:noFill/>
            <a:ln w="95250" cap="sq" cmpd="sng">
              <a:solidFill>
                <a:srgbClr val="000000"/>
              </a:solidFill>
              <a:prstDash val="solid"/>
              <a:miter/>
              <a:headEnd type="none" w="med" len="med"/>
              <a:tailEnd type="none" w="med" len="med"/>
            </a:ln>
          </p:spPr>
          <p:txBody>
            <a:bodyPr lIns="91412" tIns="45694" rIns="91412" bIns="45694" anchor="ctr" anchorCtr="0">
              <a:noAutofit/>
            </a:bodyPr>
            <a:lstStyle/>
            <a:p>
              <a:pPr algn="ctr" defTabSz="932563">
                <a:buClr>
                  <a:srgbClr val="FFFFFF"/>
                </a:buClr>
                <a:defRPr/>
              </a:pPr>
              <a:endParaRPr sz="1903">
                <a:solidFill>
                  <a:srgbClr val="FFFFFF"/>
                </a:solidFill>
                <a:latin typeface="Quattrocento Sans"/>
                <a:ea typeface="Quattrocento Sans"/>
                <a:cs typeface="Quattrocento Sans"/>
                <a:sym typeface="Quattrocento Sans"/>
              </a:endParaRPr>
            </a:p>
          </p:txBody>
        </p:sp>
        <p:grpSp>
          <p:nvGrpSpPr>
            <p:cNvPr id="1004" name="Shape 1004"/>
            <p:cNvGrpSpPr/>
            <p:nvPr/>
          </p:nvGrpSpPr>
          <p:grpSpPr>
            <a:xfrm>
              <a:off x="6025463" y="5289549"/>
              <a:ext cx="279109" cy="473167"/>
              <a:chOff x="8120253" y="5111758"/>
              <a:chExt cx="383984" cy="650958"/>
            </a:xfrm>
          </p:grpSpPr>
          <p:sp>
            <p:nvSpPr>
              <p:cNvPr id="1005" name="Shape 1005"/>
              <p:cNvSpPr/>
              <p:nvPr/>
            </p:nvSpPr>
            <p:spPr>
              <a:xfrm>
                <a:off x="8120253" y="5111758"/>
                <a:ext cx="383984" cy="383984"/>
              </a:xfrm>
              <a:prstGeom prst="ellipse">
                <a:avLst/>
              </a:prstGeom>
              <a:solidFill>
                <a:srgbClr val="97C21B"/>
              </a:solidFill>
              <a:ln>
                <a:noFill/>
              </a:ln>
            </p:spPr>
            <p:txBody>
              <a:bodyPr lIns="91412" tIns="45694" rIns="91412" bIns="45694" anchor="ctr" anchorCtr="0">
                <a:noAutofit/>
              </a:bodyPr>
              <a:lstStyle/>
              <a:p>
                <a:pPr algn="ctr" defTabSz="932563">
                  <a:buClr>
                    <a:srgbClr val="FFFFFF"/>
                  </a:buClr>
                  <a:defRPr/>
                </a:pPr>
                <a:endParaRPr sz="1903">
                  <a:solidFill>
                    <a:srgbClr val="FFFFFF"/>
                  </a:solidFill>
                  <a:latin typeface="Quattrocento Sans"/>
                  <a:ea typeface="Quattrocento Sans"/>
                  <a:cs typeface="Quattrocento Sans"/>
                  <a:sym typeface="Quattrocento Sans"/>
                </a:endParaRPr>
              </a:p>
            </p:txBody>
          </p:sp>
          <p:sp>
            <p:nvSpPr>
              <p:cNvPr id="1006" name="Shape 1006"/>
              <p:cNvSpPr/>
              <p:nvPr/>
            </p:nvSpPr>
            <p:spPr>
              <a:xfrm rot="10800000">
                <a:off x="8153136" y="5439899"/>
                <a:ext cx="318385" cy="322818"/>
              </a:xfrm>
              <a:prstGeom prst="trapezoid">
                <a:avLst>
                  <a:gd name="adj" fmla="val 25000"/>
                </a:avLst>
              </a:prstGeom>
              <a:solidFill>
                <a:srgbClr val="3C3C3C"/>
              </a:solidFill>
              <a:ln>
                <a:noFill/>
              </a:ln>
            </p:spPr>
            <p:txBody>
              <a:bodyPr lIns="91412" tIns="45694" rIns="91412" bIns="45694" anchor="ctr" anchorCtr="0">
                <a:noAutofit/>
              </a:bodyPr>
              <a:lstStyle/>
              <a:p>
                <a:pPr algn="ctr" defTabSz="932563">
                  <a:buClr>
                    <a:srgbClr val="FFFFFF"/>
                  </a:buClr>
                  <a:defRPr/>
                </a:pPr>
                <a:endParaRPr sz="1903">
                  <a:solidFill>
                    <a:srgbClr val="FFFFFF"/>
                  </a:solidFill>
                  <a:latin typeface="Quattrocento Sans"/>
                  <a:ea typeface="Quattrocento Sans"/>
                  <a:cs typeface="Quattrocento Sans"/>
                  <a:sym typeface="Quattrocento Sans"/>
                </a:endParaRPr>
              </a:p>
            </p:txBody>
          </p:sp>
        </p:grpSp>
        <p:grpSp>
          <p:nvGrpSpPr>
            <p:cNvPr id="1007" name="Shape 1007"/>
            <p:cNvGrpSpPr/>
            <p:nvPr/>
          </p:nvGrpSpPr>
          <p:grpSpPr>
            <a:xfrm>
              <a:off x="6684579" y="4835429"/>
              <a:ext cx="510892" cy="377518"/>
              <a:chOff x="5734050" y="3163888"/>
              <a:chExt cx="717550" cy="530226"/>
            </a:xfrm>
          </p:grpSpPr>
          <p:sp>
            <p:nvSpPr>
              <p:cNvPr id="1008" name="Shape 1008"/>
              <p:cNvSpPr/>
              <p:nvPr/>
            </p:nvSpPr>
            <p:spPr>
              <a:xfrm>
                <a:off x="5741987" y="3413126"/>
                <a:ext cx="201613" cy="280987"/>
              </a:xfrm>
              <a:custGeom>
                <a:avLst/>
                <a:gdLst/>
                <a:ahLst/>
                <a:cxnLst/>
                <a:rect l="0" t="0" r="0" b="0"/>
                <a:pathLst>
                  <a:path w="120000" h="120000" extrusionOk="0">
                    <a:moveTo>
                      <a:pt x="0" y="119999"/>
                    </a:moveTo>
                    <a:cubicBezTo>
                      <a:pt x="0" y="119999"/>
                      <a:pt x="63396" y="78904"/>
                      <a:pt x="36226" y="39452"/>
                    </a:cubicBezTo>
                    <a:cubicBezTo>
                      <a:pt x="6792" y="0"/>
                      <a:pt x="120000" y="73972"/>
                      <a:pt x="120000" y="73972"/>
                    </a:cubicBezTo>
                    <a:cubicBezTo>
                      <a:pt x="120000" y="73972"/>
                      <a:pt x="38490" y="115068"/>
                      <a:pt x="0" y="119999"/>
                    </a:cubicBezTo>
                    <a:close/>
                  </a:path>
                </a:pathLst>
              </a:custGeom>
              <a:solidFill>
                <a:schemeClr val="lt1"/>
              </a:solidFill>
              <a:ln>
                <a:noFill/>
              </a:ln>
            </p:spPr>
            <p:txBody>
              <a:bodyPr lIns="91412" tIns="45694" rIns="91412" bIns="45694" anchor="t" anchorCtr="0">
                <a:noAutofit/>
              </a:bodyPr>
              <a:lstStyle/>
              <a:p>
                <a:pPr defTabSz="932563">
                  <a:buClr>
                    <a:srgbClr val="000000"/>
                  </a:buClr>
                  <a:defRPr/>
                </a:pPr>
                <a:endParaRPr sz="1700">
                  <a:solidFill>
                    <a:srgbClr val="000000"/>
                  </a:solidFill>
                  <a:latin typeface="Arial"/>
                  <a:ea typeface="Arial"/>
                  <a:cs typeface="Arial"/>
                  <a:sym typeface="Arial"/>
                </a:endParaRPr>
              </a:p>
            </p:txBody>
          </p:sp>
          <p:sp>
            <p:nvSpPr>
              <p:cNvPr id="1009" name="Shape 1009"/>
              <p:cNvSpPr/>
              <p:nvPr/>
            </p:nvSpPr>
            <p:spPr>
              <a:xfrm>
                <a:off x="5734050" y="3163888"/>
                <a:ext cx="717550" cy="430213"/>
              </a:xfrm>
              <a:custGeom>
                <a:avLst/>
                <a:gdLst/>
                <a:ahLst/>
                <a:cxnLst/>
                <a:rect l="0" t="0" r="0" b="0"/>
                <a:pathLst>
                  <a:path w="120000" h="120000" extrusionOk="0">
                    <a:moveTo>
                      <a:pt x="120000" y="73928"/>
                    </a:moveTo>
                    <a:cubicBezTo>
                      <a:pt x="120000" y="99642"/>
                      <a:pt x="107872" y="119999"/>
                      <a:pt x="92553" y="119999"/>
                    </a:cubicBezTo>
                    <a:cubicBezTo>
                      <a:pt x="27446" y="119999"/>
                      <a:pt x="27446" y="119999"/>
                      <a:pt x="27446" y="119999"/>
                    </a:cubicBezTo>
                    <a:cubicBezTo>
                      <a:pt x="12127" y="119999"/>
                      <a:pt x="0" y="99642"/>
                      <a:pt x="0" y="73928"/>
                    </a:cubicBezTo>
                    <a:cubicBezTo>
                      <a:pt x="0" y="46071"/>
                      <a:pt x="0" y="46071"/>
                      <a:pt x="0" y="46071"/>
                    </a:cubicBezTo>
                    <a:cubicBezTo>
                      <a:pt x="0" y="20357"/>
                      <a:pt x="12127" y="0"/>
                      <a:pt x="27446" y="0"/>
                    </a:cubicBezTo>
                    <a:cubicBezTo>
                      <a:pt x="92553" y="0"/>
                      <a:pt x="92553" y="0"/>
                      <a:pt x="92553" y="0"/>
                    </a:cubicBezTo>
                    <a:cubicBezTo>
                      <a:pt x="107872" y="0"/>
                      <a:pt x="120000" y="20357"/>
                      <a:pt x="120000" y="46071"/>
                    </a:cubicBezTo>
                    <a:cubicBezTo>
                      <a:pt x="120000" y="73928"/>
                      <a:pt x="120000" y="73928"/>
                      <a:pt x="120000" y="73928"/>
                    </a:cubicBezTo>
                    <a:close/>
                  </a:path>
                </a:pathLst>
              </a:custGeom>
              <a:solidFill>
                <a:schemeClr val="lt1"/>
              </a:solidFill>
              <a:ln>
                <a:noFill/>
              </a:ln>
            </p:spPr>
            <p:txBody>
              <a:bodyPr lIns="91412" tIns="45694" rIns="91412" bIns="45694" anchor="t" anchorCtr="0">
                <a:noAutofit/>
              </a:bodyPr>
              <a:lstStyle/>
              <a:p>
                <a:pPr defTabSz="932563">
                  <a:buClr>
                    <a:srgbClr val="000000"/>
                  </a:buClr>
                  <a:defRPr/>
                </a:pPr>
                <a:endParaRPr sz="1700">
                  <a:solidFill>
                    <a:srgbClr val="000000"/>
                  </a:solidFill>
                  <a:latin typeface="Arial"/>
                  <a:ea typeface="Arial"/>
                  <a:cs typeface="Arial"/>
                  <a:sym typeface="Arial"/>
                </a:endParaRPr>
              </a:p>
            </p:txBody>
          </p:sp>
        </p:grpSp>
        <p:sp>
          <p:nvSpPr>
            <p:cNvPr id="1010" name="Shape 1010"/>
            <p:cNvSpPr/>
            <p:nvPr/>
          </p:nvSpPr>
          <p:spPr>
            <a:xfrm>
              <a:off x="7330807" y="3979214"/>
              <a:ext cx="682744" cy="649776"/>
            </a:xfrm>
            <a:prstGeom prst="rect">
              <a:avLst/>
            </a:prstGeom>
            <a:solidFill>
              <a:srgbClr val="FDDC2F"/>
            </a:solidFill>
            <a:ln>
              <a:noFill/>
            </a:ln>
          </p:spPr>
          <p:txBody>
            <a:bodyPr lIns="91412" tIns="45694" rIns="91412" bIns="45694" anchor="ctr" anchorCtr="0">
              <a:noAutofit/>
            </a:bodyPr>
            <a:lstStyle/>
            <a:p>
              <a:pPr algn="ctr" defTabSz="932563">
                <a:buClr>
                  <a:srgbClr val="FFFFFF"/>
                </a:buClr>
                <a:defRPr/>
              </a:pPr>
              <a:endParaRPr sz="1903">
                <a:solidFill>
                  <a:srgbClr val="FFFFFF"/>
                </a:solidFill>
                <a:latin typeface="Quattrocento Sans"/>
                <a:ea typeface="Quattrocento Sans"/>
                <a:cs typeface="Quattrocento Sans"/>
                <a:sym typeface="Quattrocento Sans"/>
              </a:endParaRPr>
            </a:p>
          </p:txBody>
        </p:sp>
        <p:sp>
          <p:nvSpPr>
            <p:cNvPr id="1011" name="Shape 1011"/>
            <p:cNvSpPr/>
            <p:nvPr/>
          </p:nvSpPr>
          <p:spPr>
            <a:xfrm>
              <a:off x="7728385" y="4382516"/>
              <a:ext cx="285839" cy="243224"/>
            </a:xfrm>
            <a:prstGeom prst="rect">
              <a:avLst/>
            </a:prstGeom>
            <a:solidFill>
              <a:srgbClr val="E8EAE7"/>
            </a:solidFill>
            <a:ln>
              <a:noFill/>
            </a:ln>
          </p:spPr>
          <p:txBody>
            <a:bodyPr lIns="91412" tIns="45694" rIns="91412" bIns="45694" anchor="ctr" anchorCtr="0">
              <a:noAutofit/>
            </a:bodyPr>
            <a:lstStyle/>
            <a:p>
              <a:pPr algn="ctr" defTabSz="932563">
                <a:buClr>
                  <a:srgbClr val="FFFFFF"/>
                </a:buClr>
                <a:defRPr/>
              </a:pPr>
              <a:endParaRPr sz="1903">
                <a:solidFill>
                  <a:srgbClr val="FFFFFF"/>
                </a:solidFill>
                <a:latin typeface="Quattrocento Sans"/>
                <a:ea typeface="Quattrocento Sans"/>
                <a:cs typeface="Quattrocento Sans"/>
                <a:sym typeface="Quattrocento Sans"/>
              </a:endParaRPr>
            </a:p>
          </p:txBody>
        </p:sp>
        <p:sp>
          <p:nvSpPr>
            <p:cNvPr id="1012" name="Shape 1012"/>
            <p:cNvSpPr/>
            <p:nvPr/>
          </p:nvSpPr>
          <p:spPr>
            <a:xfrm>
              <a:off x="7366559" y="4193721"/>
              <a:ext cx="236911" cy="435082"/>
            </a:xfrm>
            <a:prstGeom prst="rect">
              <a:avLst/>
            </a:prstGeom>
            <a:solidFill>
              <a:srgbClr val="E8EAE7"/>
            </a:solidFill>
            <a:ln>
              <a:noFill/>
            </a:ln>
          </p:spPr>
          <p:txBody>
            <a:bodyPr lIns="91412" tIns="45694" rIns="91412" bIns="45694" anchor="ctr" anchorCtr="0">
              <a:noAutofit/>
            </a:bodyPr>
            <a:lstStyle/>
            <a:p>
              <a:pPr algn="ctr" defTabSz="932563">
                <a:buClr>
                  <a:srgbClr val="FFFFFF"/>
                </a:buClr>
                <a:defRPr/>
              </a:pPr>
              <a:endParaRPr sz="1903">
                <a:solidFill>
                  <a:srgbClr val="FFFFFF"/>
                </a:solidFill>
                <a:latin typeface="Quattrocento Sans"/>
                <a:ea typeface="Quattrocento Sans"/>
                <a:cs typeface="Quattrocento Sans"/>
                <a:sym typeface="Quattrocento Sans"/>
              </a:endParaRPr>
            </a:p>
          </p:txBody>
        </p:sp>
        <p:sp>
          <p:nvSpPr>
            <p:cNvPr id="1013" name="Shape 1013"/>
            <p:cNvSpPr/>
            <p:nvPr/>
          </p:nvSpPr>
          <p:spPr>
            <a:xfrm>
              <a:off x="7390771" y="4226135"/>
              <a:ext cx="33754" cy="129941"/>
            </a:xfrm>
            <a:prstGeom prst="rect">
              <a:avLst/>
            </a:prstGeom>
            <a:solidFill>
              <a:srgbClr val="BFBFBF"/>
            </a:solidFill>
            <a:ln>
              <a:noFill/>
            </a:ln>
          </p:spPr>
          <p:txBody>
            <a:bodyPr lIns="91412" tIns="45694" rIns="91412" bIns="45694" anchor="ctr" anchorCtr="0">
              <a:noAutofit/>
            </a:bodyPr>
            <a:lstStyle/>
            <a:p>
              <a:pPr algn="ctr" defTabSz="932563">
                <a:buClr>
                  <a:srgbClr val="FFFFFF"/>
                </a:buClr>
                <a:defRPr/>
              </a:pPr>
              <a:endParaRPr sz="1903">
                <a:solidFill>
                  <a:srgbClr val="FFFFFF"/>
                </a:solidFill>
                <a:latin typeface="Quattrocento Sans"/>
                <a:ea typeface="Quattrocento Sans"/>
                <a:cs typeface="Quattrocento Sans"/>
                <a:sym typeface="Quattrocento Sans"/>
              </a:endParaRPr>
            </a:p>
          </p:txBody>
        </p:sp>
        <p:grpSp>
          <p:nvGrpSpPr>
            <p:cNvPr id="1014" name="Shape 1014"/>
            <p:cNvGrpSpPr/>
            <p:nvPr/>
          </p:nvGrpSpPr>
          <p:grpSpPr>
            <a:xfrm>
              <a:off x="7488991" y="4427052"/>
              <a:ext cx="90361" cy="186797"/>
              <a:chOff x="5241732" y="6172200"/>
              <a:chExt cx="122388" cy="256504"/>
            </a:xfrm>
          </p:grpSpPr>
          <p:cxnSp>
            <p:nvCxnSpPr>
              <p:cNvPr id="1015" name="Shape 1015"/>
              <p:cNvCxnSpPr/>
              <p:nvPr/>
            </p:nvCxnSpPr>
            <p:spPr>
              <a:xfrm>
                <a:off x="5241732" y="6172200"/>
                <a:ext cx="0" cy="256504"/>
              </a:xfrm>
              <a:prstGeom prst="straightConnector1">
                <a:avLst/>
              </a:prstGeom>
              <a:noFill/>
              <a:ln w="38100" cap="sq" cmpd="sng">
                <a:solidFill>
                  <a:srgbClr val="FFB50C"/>
                </a:solidFill>
                <a:prstDash val="solid"/>
                <a:round/>
                <a:headEnd type="none" w="med" len="med"/>
                <a:tailEnd type="none" w="med" len="med"/>
              </a:ln>
            </p:spPr>
          </p:cxnSp>
          <p:cxnSp>
            <p:nvCxnSpPr>
              <p:cNvPr id="1016" name="Shape 1016"/>
              <p:cNvCxnSpPr/>
              <p:nvPr/>
            </p:nvCxnSpPr>
            <p:spPr>
              <a:xfrm>
                <a:off x="5364121" y="6324251"/>
                <a:ext cx="0" cy="104452"/>
              </a:xfrm>
              <a:prstGeom prst="straightConnector1">
                <a:avLst/>
              </a:prstGeom>
              <a:noFill/>
              <a:ln w="38100" cap="sq" cmpd="sng">
                <a:solidFill>
                  <a:srgbClr val="FFB50C"/>
                </a:solidFill>
                <a:prstDash val="solid"/>
                <a:round/>
                <a:headEnd type="none" w="med" len="med"/>
                <a:tailEnd type="none" w="med" len="med"/>
              </a:ln>
            </p:spPr>
          </p:cxnSp>
          <p:cxnSp>
            <p:nvCxnSpPr>
              <p:cNvPr id="1017" name="Shape 1017"/>
              <p:cNvCxnSpPr/>
              <p:nvPr/>
            </p:nvCxnSpPr>
            <p:spPr>
              <a:xfrm rot="10800000">
                <a:off x="5244785" y="6324251"/>
                <a:ext cx="119336" cy="0"/>
              </a:xfrm>
              <a:prstGeom prst="straightConnector1">
                <a:avLst/>
              </a:prstGeom>
              <a:noFill/>
              <a:ln w="38100" cap="sq" cmpd="sng">
                <a:solidFill>
                  <a:srgbClr val="FFB50C"/>
                </a:solidFill>
                <a:prstDash val="solid"/>
                <a:round/>
                <a:headEnd type="none" w="med" len="med"/>
                <a:tailEnd type="none" w="med" len="med"/>
              </a:ln>
            </p:spPr>
          </p:cxnSp>
        </p:grpSp>
        <p:grpSp>
          <p:nvGrpSpPr>
            <p:cNvPr id="1018" name="Shape 1018"/>
            <p:cNvGrpSpPr/>
            <p:nvPr/>
          </p:nvGrpSpPr>
          <p:grpSpPr>
            <a:xfrm flipH="1">
              <a:off x="7788504" y="4427052"/>
              <a:ext cx="90361" cy="186797"/>
              <a:chOff x="5241732" y="6172200"/>
              <a:chExt cx="122388" cy="256504"/>
            </a:xfrm>
          </p:grpSpPr>
          <p:cxnSp>
            <p:nvCxnSpPr>
              <p:cNvPr id="1019" name="Shape 1019"/>
              <p:cNvCxnSpPr/>
              <p:nvPr/>
            </p:nvCxnSpPr>
            <p:spPr>
              <a:xfrm>
                <a:off x="5241732" y="6172200"/>
                <a:ext cx="0" cy="256504"/>
              </a:xfrm>
              <a:prstGeom prst="straightConnector1">
                <a:avLst/>
              </a:prstGeom>
              <a:noFill/>
              <a:ln w="38100" cap="sq" cmpd="sng">
                <a:solidFill>
                  <a:srgbClr val="FFB50C"/>
                </a:solidFill>
                <a:prstDash val="solid"/>
                <a:round/>
                <a:headEnd type="none" w="med" len="med"/>
                <a:tailEnd type="none" w="med" len="med"/>
              </a:ln>
            </p:spPr>
          </p:cxnSp>
          <p:cxnSp>
            <p:nvCxnSpPr>
              <p:cNvPr id="1020" name="Shape 1020"/>
              <p:cNvCxnSpPr/>
              <p:nvPr/>
            </p:nvCxnSpPr>
            <p:spPr>
              <a:xfrm>
                <a:off x="5364121" y="6324251"/>
                <a:ext cx="0" cy="104452"/>
              </a:xfrm>
              <a:prstGeom prst="straightConnector1">
                <a:avLst/>
              </a:prstGeom>
              <a:noFill/>
              <a:ln w="38100" cap="sq" cmpd="sng">
                <a:solidFill>
                  <a:srgbClr val="FFB50C"/>
                </a:solidFill>
                <a:prstDash val="solid"/>
                <a:round/>
                <a:headEnd type="none" w="med" len="med"/>
                <a:tailEnd type="none" w="med" len="med"/>
              </a:ln>
            </p:spPr>
          </p:cxnSp>
          <p:cxnSp>
            <p:nvCxnSpPr>
              <p:cNvPr id="1021" name="Shape 1021"/>
              <p:cNvCxnSpPr/>
              <p:nvPr/>
            </p:nvCxnSpPr>
            <p:spPr>
              <a:xfrm rot="10800000">
                <a:off x="5244785" y="6324251"/>
                <a:ext cx="119336" cy="0"/>
              </a:xfrm>
              <a:prstGeom prst="straightConnector1">
                <a:avLst/>
              </a:prstGeom>
              <a:noFill/>
              <a:ln w="38100" cap="sq" cmpd="sng">
                <a:solidFill>
                  <a:srgbClr val="FFB50C"/>
                </a:solidFill>
                <a:prstDash val="solid"/>
                <a:round/>
                <a:headEnd type="none" w="med" len="med"/>
                <a:tailEnd type="none" w="med" len="med"/>
              </a:ln>
            </p:spPr>
          </p:cxnSp>
        </p:grpSp>
        <p:sp>
          <p:nvSpPr>
            <p:cNvPr id="1022" name="Shape 1022"/>
            <p:cNvSpPr/>
            <p:nvPr/>
          </p:nvSpPr>
          <p:spPr>
            <a:xfrm>
              <a:off x="7550842" y="4439032"/>
              <a:ext cx="262672" cy="33294"/>
            </a:xfrm>
            <a:prstGeom prst="rect">
              <a:avLst/>
            </a:prstGeom>
            <a:solidFill>
              <a:srgbClr val="FFB50C"/>
            </a:solidFill>
            <a:ln>
              <a:noFill/>
            </a:ln>
          </p:spPr>
          <p:txBody>
            <a:bodyPr lIns="91412" tIns="45694" rIns="91412" bIns="45694" anchor="ctr" anchorCtr="0">
              <a:noAutofit/>
            </a:bodyPr>
            <a:lstStyle/>
            <a:p>
              <a:pPr algn="ctr" defTabSz="932563">
                <a:buClr>
                  <a:srgbClr val="FFFFFF"/>
                </a:buClr>
                <a:defRPr/>
              </a:pPr>
              <a:endParaRPr sz="1903">
                <a:solidFill>
                  <a:srgbClr val="FFFFFF"/>
                </a:solidFill>
                <a:latin typeface="Quattrocento Sans"/>
                <a:ea typeface="Quattrocento Sans"/>
                <a:cs typeface="Quattrocento Sans"/>
                <a:sym typeface="Quattrocento Sans"/>
              </a:endParaRPr>
            </a:p>
          </p:txBody>
        </p:sp>
        <p:sp>
          <p:nvSpPr>
            <p:cNvPr id="1023" name="Shape 1023"/>
            <p:cNvSpPr/>
            <p:nvPr/>
          </p:nvSpPr>
          <p:spPr>
            <a:xfrm>
              <a:off x="7659320" y="4472326"/>
              <a:ext cx="45719" cy="153415"/>
            </a:xfrm>
            <a:prstGeom prst="rect">
              <a:avLst/>
            </a:prstGeom>
            <a:solidFill>
              <a:srgbClr val="FFB50C"/>
            </a:solidFill>
            <a:ln>
              <a:noFill/>
            </a:ln>
          </p:spPr>
          <p:txBody>
            <a:bodyPr lIns="91412" tIns="45694" rIns="91412" bIns="45694" anchor="ctr" anchorCtr="0">
              <a:noAutofit/>
            </a:bodyPr>
            <a:lstStyle/>
            <a:p>
              <a:pPr algn="ctr" defTabSz="932563">
                <a:buClr>
                  <a:srgbClr val="FFFFFF"/>
                </a:buClr>
                <a:defRPr/>
              </a:pPr>
              <a:endParaRPr sz="1903">
                <a:solidFill>
                  <a:srgbClr val="FFFFFF"/>
                </a:solidFill>
                <a:latin typeface="Quattrocento Sans"/>
                <a:ea typeface="Quattrocento Sans"/>
                <a:cs typeface="Quattrocento Sans"/>
                <a:sym typeface="Quattrocento Sans"/>
              </a:endParaRPr>
            </a:p>
          </p:txBody>
        </p:sp>
        <p:grpSp>
          <p:nvGrpSpPr>
            <p:cNvPr id="1024" name="Shape 1024"/>
            <p:cNvGrpSpPr/>
            <p:nvPr/>
          </p:nvGrpSpPr>
          <p:grpSpPr>
            <a:xfrm>
              <a:off x="7781829" y="4282903"/>
              <a:ext cx="122497" cy="98608"/>
              <a:chOff x="5359222" y="6179960"/>
              <a:chExt cx="179412" cy="146421"/>
            </a:xfrm>
          </p:grpSpPr>
          <p:sp>
            <p:nvSpPr>
              <p:cNvPr id="1025" name="Shape 1025"/>
              <p:cNvSpPr/>
              <p:nvPr/>
            </p:nvSpPr>
            <p:spPr>
              <a:xfrm>
                <a:off x="5385019" y="6231175"/>
                <a:ext cx="128227" cy="95206"/>
              </a:xfrm>
              <a:prstGeom prst="rect">
                <a:avLst/>
              </a:prstGeom>
              <a:solidFill>
                <a:srgbClr val="B5B5B5"/>
              </a:solidFill>
              <a:ln>
                <a:noFill/>
              </a:ln>
            </p:spPr>
            <p:txBody>
              <a:bodyPr lIns="91412" tIns="45694" rIns="91412" bIns="45694" anchor="ctr" anchorCtr="0">
                <a:noAutofit/>
              </a:bodyPr>
              <a:lstStyle/>
              <a:p>
                <a:pPr algn="ctr" defTabSz="932563">
                  <a:buClr>
                    <a:srgbClr val="FFFFFF"/>
                  </a:buClr>
                  <a:defRPr/>
                </a:pPr>
                <a:endParaRPr sz="1903">
                  <a:solidFill>
                    <a:srgbClr val="FFFFFF"/>
                  </a:solidFill>
                  <a:latin typeface="Quattrocento Sans"/>
                  <a:ea typeface="Quattrocento Sans"/>
                  <a:cs typeface="Quattrocento Sans"/>
                  <a:sym typeface="Quattrocento Sans"/>
                </a:endParaRPr>
              </a:p>
            </p:txBody>
          </p:sp>
          <p:sp>
            <p:nvSpPr>
              <p:cNvPr id="1026" name="Shape 1026"/>
              <p:cNvSpPr/>
              <p:nvPr/>
            </p:nvSpPr>
            <p:spPr>
              <a:xfrm>
                <a:off x="5385019" y="6205103"/>
                <a:ext cx="127817" cy="26069"/>
              </a:xfrm>
              <a:prstGeom prst="trapezoid">
                <a:avLst>
                  <a:gd name="adj" fmla="val 87295"/>
                </a:avLst>
              </a:prstGeom>
              <a:solidFill>
                <a:srgbClr val="E8EAE7"/>
              </a:solidFill>
              <a:ln>
                <a:noFill/>
              </a:ln>
            </p:spPr>
            <p:txBody>
              <a:bodyPr lIns="91412" tIns="45694" rIns="91412" bIns="45694" anchor="ctr" anchorCtr="0">
                <a:noAutofit/>
              </a:bodyPr>
              <a:lstStyle/>
              <a:p>
                <a:pPr algn="ctr" defTabSz="932563">
                  <a:buClr>
                    <a:srgbClr val="FFFFFF"/>
                  </a:buClr>
                  <a:defRPr/>
                </a:pPr>
                <a:endParaRPr sz="1903">
                  <a:solidFill>
                    <a:srgbClr val="FFFFFF"/>
                  </a:solidFill>
                  <a:latin typeface="Quattrocento Sans"/>
                  <a:ea typeface="Quattrocento Sans"/>
                  <a:cs typeface="Quattrocento Sans"/>
                  <a:sym typeface="Quattrocento Sans"/>
                </a:endParaRPr>
              </a:p>
            </p:txBody>
          </p:sp>
          <p:cxnSp>
            <p:nvCxnSpPr>
              <p:cNvPr id="1027" name="Shape 1027"/>
              <p:cNvCxnSpPr/>
              <p:nvPr/>
            </p:nvCxnSpPr>
            <p:spPr>
              <a:xfrm>
                <a:off x="5448928" y="6179960"/>
                <a:ext cx="0" cy="25541"/>
              </a:xfrm>
              <a:prstGeom prst="straightConnector1">
                <a:avLst/>
              </a:prstGeom>
              <a:noFill/>
              <a:ln w="38100" cap="flat" cmpd="sng">
                <a:solidFill>
                  <a:srgbClr val="737373"/>
                </a:solidFill>
                <a:prstDash val="solid"/>
                <a:round/>
                <a:headEnd type="none" w="med" len="med"/>
                <a:tailEnd type="none" w="med" len="med"/>
              </a:ln>
            </p:spPr>
          </p:cxnSp>
          <p:cxnSp>
            <p:nvCxnSpPr>
              <p:cNvPr id="1028" name="Shape 1028"/>
              <p:cNvCxnSpPr/>
              <p:nvPr/>
            </p:nvCxnSpPr>
            <p:spPr>
              <a:xfrm rot="10800000">
                <a:off x="5512838" y="6259201"/>
                <a:ext cx="25797" cy="0"/>
              </a:xfrm>
              <a:prstGeom prst="straightConnector1">
                <a:avLst/>
              </a:prstGeom>
              <a:noFill/>
              <a:ln w="38100" cap="flat" cmpd="sng">
                <a:solidFill>
                  <a:srgbClr val="737373"/>
                </a:solidFill>
                <a:prstDash val="solid"/>
                <a:round/>
                <a:headEnd type="none" w="med" len="med"/>
                <a:tailEnd type="none" w="med" len="med"/>
              </a:ln>
            </p:spPr>
          </p:cxnSp>
          <p:cxnSp>
            <p:nvCxnSpPr>
              <p:cNvPr id="1029" name="Shape 1029"/>
              <p:cNvCxnSpPr/>
              <p:nvPr/>
            </p:nvCxnSpPr>
            <p:spPr>
              <a:xfrm rot="10800000">
                <a:off x="5359222" y="6259201"/>
                <a:ext cx="25797" cy="0"/>
              </a:xfrm>
              <a:prstGeom prst="straightConnector1">
                <a:avLst/>
              </a:prstGeom>
              <a:noFill/>
              <a:ln w="38100" cap="flat" cmpd="sng">
                <a:solidFill>
                  <a:srgbClr val="737373"/>
                </a:solidFill>
                <a:prstDash val="solid"/>
                <a:round/>
                <a:headEnd type="none" w="med" len="med"/>
                <a:tailEnd type="none" w="med" len="med"/>
              </a:ln>
            </p:spPr>
          </p:cxnSp>
        </p:grpSp>
        <p:sp>
          <p:nvSpPr>
            <p:cNvPr id="1030" name="Shape 1030"/>
            <p:cNvSpPr/>
            <p:nvPr/>
          </p:nvSpPr>
          <p:spPr>
            <a:xfrm>
              <a:off x="7331042" y="2483519"/>
              <a:ext cx="682744" cy="660108"/>
            </a:xfrm>
            <a:prstGeom prst="rect">
              <a:avLst/>
            </a:prstGeom>
            <a:solidFill>
              <a:srgbClr val="FDDC2F"/>
            </a:solidFill>
            <a:ln>
              <a:noFill/>
            </a:ln>
          </p:spPr>
          <p:txBody>
            <a:bodyPr lIns="91412" tIns="45694" rIns="91412" bIns="45694" anchor="ctr" anchorCtr="0">
              <a:noAutofit/>
            </a:bodyPr>
            <a:lstStyle/>
            <a:p>
              <a:pPr algn="ctr" defTabSz="932563">
                <a:buClr>
                  <a:srgbClr val="FFFFFF"/>
                </a:buClr>
                <a:defRPr/>
              </a:pPr>
              <a:endParaRPr sz="1903">
                <a:solidFill>
                  <a:srgbClr val="FFFFFF"/>
                </a:solidFill>
                <a:latin typeface="Quattrocento Sans"/>
                <a:ea typeface="Quattrocento Sans"/>
                <a:cs typeface="Quattrocento Sans"/>
                <a:sym typeface="Quattrocento Sans"/>
              </a:endParaRPr>
            </a:p>
          </p:txBody>
        </p:sp>
        <p:sp>
          <p:nvSpPr>
            <p:cNvPr id="1031" name="Shape 1031"/>
            <p:cNvSpPr/>
            <p:nvPr/>
          </p:nvSpPr>
          <p:spPr>
            <a:xfrm>
              <a:off x="7728621" y="2897151"/>
              <a:ext cx="285839" cy="243224"/>
            </a:xfrm>
            <a:prstGeom prst="rect">
              <a:avLst/>
            </a:prstGeom>
            <a:solidFill>
              <a:srgbClr val="E8EAE7"/>
            </a:solidFill>
            <a:ln>
              <a:noFill/>
            </a:ln>
          </p:spPr>
          <p:txBody>
            <a:bodyPr lIns="91412" tIns="45694" rIns="91412" bIns="45694" anchor="ctr" anchorCtr="0">
              <a:noAutofit/>
            </a:bodyPr>
            <a:lstStyle/>
            <a:p>
              <a:pPr algn="ctr" defTabSz="932563">
                <a:buClr>
                  <a:srgbClr val="FFFFFF"/>
                </a:buClr>
                <a:defRPr/>
              </a:pPr>
              <a:endParaRPr sz="1903">
                <a:solidFill>
                  <a:srgbClr val="FFFFFF"/>
                </a:solidFill>
                <a:latin typeface="Quattrocento Sans"/>
                <a:ea typeface="Quattrocento Sans"/>
                <a:cs typeface="Quattrocento Sans"/>
                <a:sym typeface="Quattrocento Sans"/>
              </a:endParaRPr>
            </a:p>
          </p:txBody>
        </p:sp>
        <p:sp>
          <p:nvSpPr>
            <p:cNvPr id="1032" name="Shape 1032"/>
            <p:cNvSpPr/>
            <p:nvPr/>
          </p:nvSpPr>
          <p:spPr>
            <a:xfrm>
              <a:off x="7366795" y="2708357"/>
              <a:ext cx="236911" cy="435082"/>
            </a:xfrm>
            <a:prstGeom prst="rect">
              <a:avLst/>
            </a:prstGeom>
            <a:solidFill>
              <a:srgbClr val="E8EAE7"/>
            </a:solidFill>
            <a:ln>
              <a:noFill/>
            </a:ln>
          </p:spPr>
          <p:txBody>
            <a:bodyPr lIns="91412" tIns="45694" rIns="91412" bIns="45694" anchor="ctr" anchorCtr="0">
              <a:noAutofit/>
            </a:bodyPr>
            <a:lstStyle/>
            <a:p>
              <a:pPr algn="ctr" defTabSz="932563">
                <a:buClr>
                  <a:srgbClr val="FFFFFF"/>
                </a:buClr>
                <a:defRPr/>
              </a:pPr>
              <a:endParaRPr sz="1903">
                <a:solidFill>
                  <a:srgbClr val="FFFFFF"/>
                </a:solidFill>
                <a:latin typeface="Quattrocento Sans"/>
                <a:ea typeface="Quattrocento Sans"/>
                <a:cs typeface="Quattrocento Sans"/>
                <a:sym typeface="Quattrocento Sans"/>
              </a:endParaRPr>
            </a:p>
          </p:txBody>
        </p:sp>
        <p:sp>
          <p:nvSpPr>
            <p:cNvPr id="1033" name="Shape 1033"/>
            <p:cNvSpPr/>
            <p:nvPr/>
          </p:nvSpPr>
          <p:spPr>
            <a:xfrm>
              <a:off x="7391007" y="2740772"/>
              <a:ext cx="33754" cy="129941"/>
            </a:xfrm>
            <a:prstGeom prst="rect">
              <a:avLst/>
            </a:prstGeom>
            <a:solidFill>
              <a:srgbClr val="BFBFBF"/>
            </a:solidFill>
            <a:ln>
              <a:noFill/>
            </a:ln>
          </p:spPr>
          <p:txBody>
            <a:bodyPr lIns="91412" tIns="45694" rIns="91412" bIns="45694" anchor="ctr" anchorCtr="0">
              <a:noAutofit/>
            </a:bodyPr>
            <a:lstStyle/>
            <a:p>
              <a:pPr algn="ctr" defTabSz="932563">
                <a:buClr>
                  <a:srgbClr val="FFFFFF"/>
                </a:buClr>
                <a:defRPr/>
              </a:pPr>
              <a:endParaRPr sz="1903">
                <a:solidFill>
                  <a:srgbClr val="FFFFFF"/>
                </a:solidFill>
                <a:latin typeface="Quattrocento Sans"/>
                <a:ea typeface="Quattrocento Sans"/>
                <a:cs typeface="Quattrocento Sans"/>
                <a:sym typeface="Quattrocento Sans"/>
              </a:endParaRPr>
            </a:p>
          </p:txBody>
        </p:sp>
        <p:grpSp>
          <p:nvGrpSpPr>
            <p:cNvPr id="1034" name="Shape 1034"/>
            <p:cNvGrpSpPr/>
            <p:nvPr/>
          </p:nvGrpSpPr>
          <p:grpSpPr>
            <a:xfrm>
              <a:off x="7489227" y="2941688"/>
              <a:ext cx="90361" cy="186797"/>
              <a:chOff x="5241732" y="6172200"/>
              <a:chExt cx="122388" cy="256504"/>
            </a:xfrm>
          </p:grpSpPr>
          <p:cxnSp>
            <p:nvCxnSpPr>
              <p:cNvPr id="1035" name="Shape 1035"/>
              <p:cNvCxnSpPr/>
              <p:nvPr/>
            </p:nvCxnSpPr>
            <p:spPr>
              <a:xfrm>
                <a:off x="5241732" y="6172200"/>
                <a:ext cx="0" cy="256504"/>
              </a:xfrm>
              <a:prstGeom prst="straightConnector1">
                <a:avLst/>
              </a:prstGeom>
              <a:noFill/>
              <a:ln w="38100" cap="sq" cmpd="sng">
                <a:solidFill>
                  <a:srgbClr val="FFB50C"/>
                </a:solidFill>
                <a:prstDash val="solid"/>
                <a:round/>
                <a:headEnd type="none" w="med" len="med"/>
                <a:tailEnd type="none" w="med" len="med"/>
              </a:ln>
            </p:spPr>
          </p:cxnSp>
          <p:cxnSp>
            <p:nvCxnSpPr>
              <p:cNvPr id="1036" name="Shape 1036"/>
              <p:cNvCxnSpPr/>
              <p:nvPr/>
            </p:nvCxnSpPr>
            <p:spPr>
              <a:xfrm>
                <a:off x="5364121" y="6324251"/>
                <a:ext cx="0" cy="104452"/>
              </a:xfrm>
              <a:prstGeom prst="straightConnector1">
                <a:avLst/>
              </a:prstGeom>
              <a:noFill/>
              <a:ln w="38100" cap="sq" cmpd="sng">
                <a:solidFill>
                  <a:srgbClr val="FFB50C"/>
                </a:solidFill>
                <a:prstDash val="solid"/>
                <a:round/>
                <a:headEnd type="none" w="med" len="med"/>
                <a:tailEnd type="none" w="med" len="med"/>
              </a:ln>
            </p:spPr>
          </p:cxnSp>
          <p:cxnSp>
            <p:nvCxnSpPr>
              <p:cNvPr id="1037" name="Shape 1037"/>
              <p:cNvCxnSpPr/>
              <p:nvPr/>
            </p:nvCxnSpPr>
            <p:spPr>
              <a:xfrm rot="10800000">
                <a:off x="5244785" y="6324251"/>
                <a:ext cx="119336" cy="0"/>
              </a:xfrm>
              <a:prstGeom prst="straightConnector1">
                <a:avLst/>
              </a:prstGeom>
              <a:noFill/>
              <a:ln w="38100" cap="sq" cmpd="sng">
                <a:solidFill>
                  <a:srgbClr val="FFB50C"/>
                </a:solidFill>
                <a:prstDash val="solid"/>
                <a:round/>
                <a:headEnd type="none" w="med" len="med"/>
                <a:tailEnd type="none" w="med" len="med"/>
              </a:ln>
            </p:spPr>
          </p:cxnSp>
        </p:grpSp>
        <p:grpSp>
          <p:nvGrpSpPr>
            <p:cNvPr id="1038" name="Shape 1038"/>
            <p:cNvGrpSpPr/>
            <p:nvPr/>
          </p:nvGrpSpPr>
          <p:grpSpPr>
            <a:xfrm flipH="1">
              <a:off x="7788740" y="2941688"/>
              <a:ext cx="90361" cy="186797"/>
              <a:chOff x="5241732" y="6172200"/>
              <a:chExt cx="122388" cy="256504"/>
            </a:xfrm>
          </p:grpSpPr>
          <p:cxnSp>
            <p:nvCxnSpPr>
              <p:cNvPr id="1039" name="Shape 1039"/>
              <p:cNvCxnSpPr/>
              <p:nvPr/>
            </p:nvCxnSpPr>
            <p:spPr>
              <a:xfrm>
                <a:off x="5241732" y="6172200"/>
                <a:ext cx="0" cy="256504"/>
              </a:xfrm>
              <a:prstGeom prst="straightConnector1">
                <a:avLst/>
              </a:prstGeom>
              <a:noFill/>
              <a:ln w="38100" cap="sq" cmpd="sng">
                <a:solidFill>
                  <a:srgbClr val="FFB50C"/>
                </a:solidFill>
                <a:prstDash val="solid"/>
                <a:round/>
                <a:headEnd type="none" w="med" len="med"/>
                <a:tailEnd type="none" w="med" len="med"/>
              </a:ln>
            </p:spPr>
          </p:cxnSp>
          <p:cxnSp>
            <p:nvCxnSpPr>
              <p:cNvPr id="1040" name="Shape 1040"/>
              <p:cNvCxnSpPr/>
              <p:nvPr/>
            </p:nvCxnSpPr>
            <p:spPr>
              <a:xfrm>
                <a:off x="5364121" y="6324251"/>
                <a:ext cx="0" cy="104452"/>
              </a:xfrm>
              <a:prstGeom prst="straightConnector1">
                <a:avLst/>
              </a:prstGeom>
              <a:noFill/>
              <a:ln w="38100" cap="sq" cmpd="sng">
                <a:solidFill>
                  <a:srgbClr val="FFB50C"/>
                </a:solidFill>
                <a:prstDash val="solid"/>
                <a:round/>
                <a:headEnd type="none" w="med" len="med"/>
                <a:tailEnd type="none" w="med" len="med"/>
              </a:ln>
            </p:spPr>
          </p:cxnSp>
          <p:cxnSp>
            <p:nvCxnSpPr>
              <p:cNvPr id="1041" name="Shape 1041"/>
              <p:cNvCxnSpPr/>
              <p:nvPr/>
            </p:nvCxnSpPr>
            <p:spPr>
              <a:xfrm rot="10800000">
                <a:off x="5244785" y="6324251"/>
                <a:ext cx="119336" cy="0"/>
              </a:xfrm>
              <a:prstGeom prst="straightConnector1">
                <a:avLst/>
              </a:prstGeom>
              <a:noFill/>
              <a:ln w="38100" cap="sq" cmpd="sng">
                <a:solidFill>
                  <a:srgbClr val="FFB50C"/>
                </a:solidFill>
                <a:prstDash val="solid"/>
                <a:round/>
                <a:headEnd type="none" w="med" len="med"/>
                <a:tailEnd type="none" w="med" len="med"/>
              </a:ln>
            </p:spPr>
          </p:cxnSp>
        </p:grpSp>
        <p:sp>
          <p:nvSpPr>
            <p:cNvPr id="1042" name="Shape 1042"/>
            <p:cNvSpPr/>
            <p:nvPr/>
          </p:nvSpPr>
          <p:spPr>
            <a:xfrm>
              <a:off x="7551078" y="2953667"/>
              <a:ext cx="262672" cy="33294"/>
            </a:xfrm>
            <a:prstGeom prst="rect">
              <a:avLst/>
            </a:prstGeom>
            <a:solidFill>
              <a:srgbClr val="FFB50C"/>
            </a:solidFill>
            <a:ln>
              <a:noFill/>
            </a:ln>
          </p:spPr>
          <p:txBody>
            <a:bodyPr lIns="91412" tIns="45694" rIns="91412" bIns="45694" anchor="ctr" anchorCtr="0">
              <a:noAutofit/>
            </a:bodyPr>
            <a:lstStyle/>
            <a:p>
              <a:pPr algn="ctr" defTabSz="932563">
                <a:buClr>
                  <a:srgbClr val="FFFFFF"/>
                </a:buClr>
                <a:defRPr/>
              </a:pPr>
              <a:endParaRPr sz="1903">
                <a:solidFill>
                  <a:srgbClr val="FFFFFF"/>
                </a:solidFill>
                <a:latin typeface="Quattrocento Sans"/>
                <a:ea typeface="Quattrocento Sans"/>
                <a:cs typeface="Quattrocento Sans"/>
                <a:sym typeface="Quattrocento Sans"/>
              </a:endParaRPr>
            </a:p>
          </p:txBody>
        </p:sp>
        <p:sp>
          <p:nvSpPr>
            <p:cNvPr id="1043" name="Shape 1043"/>
            <p:cNvSpPr/>
            <p:nvPr/>
          </p:nvSpPr>
          <p:spPr>
            <a:xfrm>
              <a:off x="7659556" y="2986961"/>
              <a:ext cx="45719" cy="153415"/>
            </a:xfrm>
            <a:prstGeom prst="rect">
              <a:avLst/>
            </a:prstGeom>
            <a:solidFill>
              <a:srgbClr val="FFB50C"/>
            </a:solidFill>
            <a:ln>
              <a:noFill/>
            </a:ln>
          </p:spPr>
          <p:txBody>
            <a:bodyPr lIns="91412" tIns="45694" rIns="91412" bIns="45694" anchor="ctr" anchorCtr="0">
              <a:noAutofit/>
            </a:bodyPr>
            <a:lstStyle/>
            <a:p>
              <a:pPr algn="ctr" defTabSz="932563">
                <a:buClr>
                  <a:srgbClr val="FFFFFF"/>
                </a:buClr>
                <a:defRPr/>
              </a:pPr>
              <a:endParaRPr sz="1903">
                <a:solidFill>
                  <a:srgbClr val="FFFFFF"/>
                </a:solidFill>
                <a:latin typeface="Quattrocento Sans"/>
                <a:ea typeface="Quattrocento Sans"/>
                <a:cs typeface="Quattrocento Sans"/>
                <a:sym typeface="Quattrocento Sans"/>
              </a:endParaRPr>
            </a:p>
          </p:txBody>
        </p:sp>
        <p:grpSp>
          <p:nvGrpSpPr>
            <p:cNvPr id="1044" name="Shape 1044"/>
            <p:cNvGrpSpPr/>
            <p:nvPr/>
          </p:nvGrpSpPr>
          <p:grpSpPr>
            <a:xfrm>
              <a:off x="7782065" y="2797539"/>
              <a:ext cx="122497" cy="98608"/>
              <a:chOff x="5359222" y="6179960"/>
              <a:chExt cx="179412" cy="146421"/>
            </a:xfrm>
          </p:grpSpPr>
          <p:sp>
            <p:nvSpPr>
              <p:cNvPr id="1045" name="Shape 1045"/>
              <p:cNvSpPr/>
              <p:nvPr/>
            </p:nvSpPr>
            <p:spPr>
              <a:xfrm>
                <a:off x="5385019" y="6231175"/>
                <a:ext cx="128227" cy="95206"/>
              </a:xfrm>
              <a:prstGeom prst="rect">
                <a:avLst/>
              </a:prstGeom>
              <a:solidFill>
                <a:srgbClr val="B5B5B5"/>
              </a:solidFill>
              <a:ln>
                <a:noFill/>
              </a:ln>
            </p:spPr>
            <p:txBody>
              <a:bodyPr lIns="91412" tIns="45694" rIns="91412" bIns="45694" anchor="ctr" anchorCtr="0">
                <a:noAutofit/>
              </a:bodyPr>
              <a:lstStyle/>
              <a:p>
                <a:pPr algn="ctr" defTabSz="932563">
                  <a:buClr>
                    <a:srgbClr val="FFFFFF"/>
                  </a:buClr>
                  <a:defRPr/>
                </a:pPr>
                <a:endParaRPr sz="1903">
                  <a:solidFill>
                    <a:srgbClr val="FFFFFF"/>
                  </a:solidFill>
                  <a:latin typeface="Quattrocento Sans"/>
                  <a:ea typeface="Quattrocento Sans"/>
                  <a:cs typeface="Quattrocento Sans"/>
                  <a:sym typeface="Quattrocento Sans"/>
                </a:endParaRPr>
              </a:p>
            </p:txBody>
          </p:sp>
          <p:sp>
            <p:nvSpPr>
              <p:cNvPr id="1046" name="Shape 1046"/>
              <p:cNvSpPr/>
              <p:nvPr/>
            </p:nvSpPr>
            <p:spPr>
              <a:xfrm>
                <a:off x="5385019" y="6205103"/>
                <a:ext cx="127817" cy="26069"/>
              </a:xfrm>
              <a:prstGeom prst="trapezoid">
                <a:avLst>
                  <a:gd name="adj" fmla="val 87295"/>
                </a:avLst>
              </a:prstGeom>
              <a:solidFill>
                <a:srgbClr val="E8EAE7"/>
              </a:solidFill>
              <a:ln>
                <a:noFill/>
              </a:ln>
            </p:spPr>
            <p:txBody>
              <a:bodyPr lIns="91412" tIns="45694" rIns="91412" bIns="45694" anchor="ctr" anchorCtr="0">
                <a:noAutofit/>
              </a:bodyPr>
              <a:lstStyle/>
              <a:p>
                <a:pPr algn="ctr" defTabSz="932563">
                  <a:buClr>
                    <a:srgbClr val="FFFFFF"/>
                  </a:buClr>
                  <a:defRPr/>
                </a:pPr>
                <a:endParaRPr sz="1903">
                  <a:solidFill>
                    <a:srgbClr val="FFFFFF"/>
                  </a:solidFill>
                  <a:latin typeface="Quattrocento Sans"/>
                  <a:ea typeface="Quattrocento Sans"/>
                  <a:cs typeface="Quattrocento Sans"/>
                  <a:sym typeface="Quattrocento Sans"/>
                </a:endParaRPr>
              </a:p>
            </p:txBody>
          </p:sp>
          <p:cxnSp>
            <p:nvCxnSpPr>
              <p:cNvPr id="1047" name="Shape 1047"/>
              <p:cNvCxnSpPr/>
              <p:nvPr/>
            </p:nvCxnSpPr>
            <p:spPr>
              <a:xfrm>
                <a:off x="5448928" y="6179960"/>
                <a:ext cx="0" cy="25541"/>
              </a:xfrm>
              <a:prstGeom prst="straightConnector1">
                <a:avLst/>
              </a:prstGeom>
              <a:noFill/>
              <a:ln w="38100" cap="flat" cmpd="sng">
                <a:solidFill>
                  <a:srgbClr val="737373"/>
                </a:solidFill>
                <a:prstDash val="solid"/>
                <a:round/>
                <a:headEnd type="none" w="med" len="med"/>
                <a:tailEnd type="none" w="med" len="med"/>
              </a:ln>
            </p:spPr>
          </p:cxnSp>
          <p:cxnSp>
            <p:nvCxnSpPr>
              <p:cNvPr id="1048" name="Shape 1048"/>
              <p:cNvCxnSpPr/>
              <p:nvPr/>
            </p:nvCxnSpPr>
            <p:spPr>
              <a:xfrm rot="10800000">
                <a:off x="5512838" y="6259201"/>
                <a:ext cx="25797" cy="0"/>
              </a:xfrm>
              <a:prstGeom prst="straightConnector1">
                <a:avLst/>
              </a:prstGeom>
              <a:noFill/>
              <a:ln w="38100" cap="flat" cmpd="sng">
                <a:solidFill>
                  <a:srgbClr val="737373"/>
                </a:solidFill>
                <a:prstDash val="solid"/>
                <a:round/>
                <a:headEnd type="none" w="med" len="med"/>
                <a:tailEnd type="none" w="med" len="med"/>
              </a:ln>
            </p:spPr>
          </p:cxnSp>
          <p:cxnSp>
            <p:nvCxnSpPr>
              <p:cNvPr id="1049" name="Shape 1049"/>
              <p:cNvCxnSpPr/>
              <p:nvPr/>
            </p:nvCxnSpPr>
            <p:spPr>
              <a:xfrm rot="10800000">
                <a:off x="5359222" y="6259201"/>
                <a:ext cx="25797" cy="0"/>
              </a:xfrm>
              <a:prstGeom prst="straightConnector1">
                <a:avLst/>
              </a:prstGeom>
              <a:noFill/>
              <a:ln w="38100" cap="flat" cmpd="sng">
                <a:solidFill>
                  <a:srgbClr val="737373"/>
                </a:solidFill>
                <a:prstDash val="solid"/>
                <a:round/>
                <a:headEnd type="none" w="med" len="med"/>
                <a:tailEnd type="none" w="med" len="med"/>
              </a:ln>
            </p:spPr>
          </p:cxnSp>
        </p:grpSp>
        <p:sp>
          <p:nvSpPr>
            <p:cNvPr id="1050" name="Shape 1050"/>
            <p:cNvSpPr/>
            <p:nvPr/>
          </p:nvSpPr>
          <p:spPr>
            <a:xfrm>
              <a:off x="5143682" y="2483464"/>
              <a:ext cx="682744" cy="660108"/>
            </a:xfrm>
            <a:prstGeom prst="rect">
              <a:avLst/>
            </a:prstGeom>
            <a:solidFill>
              <a:srgbClr val="FDDC2F"/>
            </a:solidFill>
            <a:ln>
              <a:noFill/>
            </a:ln>
          </p:spPr>
          <p:txBody>
            <a:bodyPr lIns="91412" tIns="45694" rIns="91412" bIns="45694" anchor="ctr" anchorCtr="0">
              <a:noAutofit/>
            </a:bodyPr>
            <a:lstStyle/>
            <a:p>
              <a:pPr algn="ctr" defTabSz="932563">
                <a:buClr>
                  <a:srgbClr val="FFFFFF"/>
                </a:buClr>
                <a:defRPr/>
              </a:pPr>
              <a:endParaRPr sz="1903">
                <a:solidFill>
                  <a:srgbClr val="FFFFFF"/>
                </a:solidFill>
                <a:latin typeface="Quattrocento Sans"/>
                <a:ea typeface="Quattrocento Sans"/>
                <a:cs typeface="Quattrocento Sans"/>
                <a:sym typeface="Quattrocento Sans"/>
              </a:endParaRPr>
            </a:p>
          </p:txBody>
        </p:sp>
        <p:sp>
          <p:nvSpPr>
            <p:cNvPr id="1051" name="Shape 1051"/>
            <p:cNvSpPr/>
            <p:nvPr/>
          </p:nvSpPr>
          <p:spPr>
            <a:xfrm>
              <a:off x="5541262" y="2897096"/>
              <a:ext cx="285839" cy="243224"/>
            </a:xfrm>
            <a:prstGeom prst="rect">
              <a:avLst/>
            </a:prstGeom>
            <a:solidFill>
              <a:srgbClr val="E8EAE7"/>
            </a:solidFill>
            <a:ln>
              <a:noFill/>
            </a:ln>
          </p:spPr>
          <p:txBody>
            <a:bodyPr lIns="91412" tIns="45694" rIns="91412" bIns="45694" anchor="ctr" anchorCtr="0">
              <a:noAutofit/>
            </a:bodyPr>
            <a:lstStyle/>
            <a:p>
              <a:pPr algn="ctr" defTabSz="932563">
                <a:buClr>
                  <a:srgbClr val="FFFFFF"/>
                </a:buClr>
                <a:defRPr/>
              </a:pPr>
              <a:endParaRPr sz="1903">
                <a:solidFill>
                  <a:srgbClr val="FFFFFF"/>
                </a:solidFill>
                <a:latin typeface="Quattrocento Sans"/>
                <a:ea typeface="Quattrocento Sans"/>
                <a:cs typeface="Quattrocento Sans"/>
                <a:sym typeface="Quattrocento Sans"/>
              </a:endParaRPr>
            </a:p>
          </p:txBody>
        </p:sp>
        <p:sp>
          <p:nvSpPr>
            <p:cNvPr id="1052" name="Shape 1052"/>
            <p:cNvSpPr/>
            <p:nvPr/>
          </p:nvSpPr>
          <p:spPr>
            <a:xfrm>
              <a:off x="5179435" y="2708300"/>
              <a:ext cx="236911" cy="435082"/>
            </a:xfrm>
            <a:prstGeom prst="rect">
              <a:avLst/>
            </a:prstGeom>
            <a:solidFill>
              <a:srgbClr val="E8EAE7"/>
            </a:solidFill>
            <a:ln>
              <a:noFill/>
            </a:ln>
          </p:spPr>
          <p:txBody>
            <a:bodyPr lIns="91412" tIns="45694" rIns="91412" bIns="45694" anchor="ctr" anchorCtr="0">
              <a:noAutofit/>
            </a:bodyPr>
            <a:lstStyle/>
            <a:p>
              <a:pPr algn="ctr" defTabSz="932563">
                <a:buClr>
                  <a:srgbClr val="FFFFFF"/>
                </a:buClr>
                <a:defRPr/>
              </a:pPr>
              <a:endParaRPr sz="1903">
                <a:solidFill>
                  <a:srgbClr val="FFFFFF"/>
                </a:solidFill>
                <a:latin typeface="Quattrocento Sans"/>
                <a:ea typeface="Quattrocento Sans"/>
                <a:cs typeface="Quattrocento Sans"/>
                <a:sym typeface="Quattrocento Sans"/>
              </a:endParaRPr>
            </a:p>
          </p:txBody>
        </p:sp>
        <p:sp>
          <p:nvSpPr>
            <p:cNvPr id="1053" name="Shape 1053"/>
            <p:cNvSpPr/>
            <p:nvPr/>
          </p:nvSpPr>
          <p:spPr>
            <a:xfrm>
              <a:off x="5203648" y="2740716"/>
              <a:ext cx="33754" cy="129941"/>
            </a:xfrm>
            <a:prstGeom prst="rect">
              <a:avLst/>
            </a:prstGeom>
            <a:solidFill>
              <a:srgbClr val="BFBFBF"/>
            </a:solidFill>
            <a:ln>
              <a:noFill/>
            </a:ln>
          </p:spPr>
          <p:txBody>
            <a:bodyPr lIns="91412" tIns="45694" rIns="91412" bIns="45694" anchor="ctr" anchorCtr="0">
              <a:noAutofit/>
            </a:bodyPr>
            <a:lstStyle/>
            <a:p>
              <a:pPr algn="ctr" defTabSz="932563">
                <a:buClr>
                  <a:srgbClr val="FFFFFF"/>
                </a:buClr>
                <a:defRPr/>
              </a:pPr>
              <a:endParaRPr sz="1903">
                <a:solidFill>
                  <a:srgbClr val="FFFFFF"/>
                </a:solidFill>
                <a:latin typeface="Quattrocento Sans"/>
                <a:ea typeface="Quattrocento Sans"/>
                <a:cs typeface="Quattrocento Sans"/>
                <a:sym typeface="Quattrocento Sans"/>
              </a:endParaRPr>
            </a:p>
          </p:txBody>
        </p:sp>
        <p:grpSp>
          <p:nvGrpSpPr>
            <p:cNvPr id="1054" name="Shape 1054"/>
            <p:cNvGrpSpPr/>
            <p:nvPr/>
          </p:nvGrpSpPr>
          <p:grpSpPr>
            <a:xfrm>
              <a:off x="5301867" y="2941633"/>
              <a:ext cx="90361" cy="186797"/>
              <a:chOff x="5241732" y="6172200"/>
              <a:chExt cx="122388" cy="256504"/>
            </a:xfrm>
          </p:grpSpPr>
          <p:cxnSp>
            <p:nvCxnSpPr>
              <p:cNvPr id="1055" name="Shape 1055"/>
              <p:cNvCxnSpPr/>
              <p:nvPr/>
            </p:nvCxnSpPr>
            <p:spPr>
              <a:xfrm>
                <a:off x="5241732" y="6172200"/>
                <a:ext cx="0" cy="256504"/>
              </a:xfrm>
              <a:prstGeom prst="straightConnector1">
                <a:avLst/>
              </a:prstGeom>
              <a:noFill/>
              <a:ln w="38100" cap="sq" cmpd="sng">
                <a:solidFill>
                  <a:srgbClr val="FFB50C"/>
                </a:solidFill>
                <a:prstDash val="solid"/>
                <a:round/>
                <a:headEnd type="none" w="med" len="med"/>
                <a:tailEnd type="none" w="med" len="med"/>
              </a:ln>
            </p:spPr>
          </p:cxnSp>
          <p:cxnSp>
            <p:nvCxnSpPr>
              <p:cNvPr id="1056" name="Shape 1056"/>
              <p:cNvCxnSpPr/>
              <p:nvPr/>
            </p:nvCxnSpPr>
            <p:spPr>
              <a:xfrm>
                <a:off x="5364121" y="6324251"/>
                <a:ext cx="0" cy="104452"/>
              </a:xfrm>
              <a:prstGeom prst="straightConnector1">
                <a:avLst/>
              </a:prstGeom>
              <a:noFill/>
              <a:ln w="38100" cap="sq" cmpd="sng">
                <a:solidFill>
                  <a:srgbClr val="FFB50C"/>
                </a:solidFill>
                <a:prstDash val="solid"/>
                <a:round/>
                <a:headEnd type="none" w="med" len="med"/>
                <a:tailEnd type="none" w="med" len="med"/>
              </a:ln>
            </p:spPr>
          </p:cxnSp>
          <p:cxnSp>
            <p:nvCxnSpPr>
              <p:cNvPr id="1057" name="Shape 1057"/>
              <p:cNvCxnSpPr/>
              <p:nvPr/>
            </p:nvCxnSpPr>
            <p:spPr>
              <a:xfrm rot="10800000">
                <a:off x="5244785" y="6324251"/>
                <a:ext cx="119336" cy="0"/>
              </a:xfrm>
              <a:prstGeom prst="straightConnector1">
                <a:avLst/>
              </a:prstGeom>
              <a:noFill/>
              <a:ln w="38100" cap="sq" cmpd="sng">
                <a:solidFill>
                  <a:srgbClr val="FFB50C"/>
                </a:solidFill>
                <a:prstDash val="solid"/>
                <a:round/>
                <a:headEnd type="none" w="med" len="med"/>
                <a:tailEnd type="none" w="med" len="med"/>
              </a:ln>
            </p:spPr>
          </p:cxnSp>
        </p:grpSp>
        <p:grpSp>
          <p:nvGrpSpPr>
            <p:cNvPr id="1058" name="Shape 1058"/>
            <p:cNvGrpSpPr/>
            <p:nvPr/>
          </p:nvGrpSpPr>
          <p:grpSpPr>
            <a:xfrm flipH="1">
              <a:off x="5601381" y="2941633"/>
              <a:ext cx="90361" cy="186797"/>
              <a:chOff x="5241732" y="6172200"/>
              <a:chExt cx="122388" cy="256504"/>
            </a:xfrm>
          </p:grpSpPr>
          <p:cxnSp>
            <p:nvCxnSpPr>
              <p:cNvPr id="1059" name="Shape 1059"/>
              <p:cNvCxnSpPr/>
              <p:nvPr/>
            </p:nvCxnSpPr>
            <p:spPr>
              <a:xfrm>
                <a:off x="5241732" y="6172200"/>
                <a:ext cx="0" cy="256504"/>
              </a:xfrm>
              <a:prstGeom prst="straightConnector1">
                <a:avLst/>
              </a:prstGeom>
              <a:noFill/>
              <a:ln w="38100" cap="sq" cmpd="sng">
                <a:solidFill>
                  <a:srgbClr val="FFB50C"/>
                </a:solidFill>
                <a:prstDash val="solid"/>
                <a:round/>
                <a:headEnd type="none" w="med" len="med"/>
                <a:tailEnd type="none" w="med" len="med"/>
              </a:ln>
            </p:spPr>
          </p:cxnSp>
          <p:cxnSp>
            <p:nvCxnSpPr>
              <p:cNvPr id="1060" name="Shape 1060"/>
              <p:cNvCxnSpPr/>
              <p:nvPr/>
            </p:nvCxnSpPr>
            <p:spPr>
              <a:xfrm>
                <a:off x="5364121" y="6324251"/>
                <a:ext cx="0" cy="104452"/>
              </a:xfrm>
              <a:prstGeom prst="straightConnector1">
                <a:avLst/>
              </a:prstGeom>
              <a:noFill/>
              <a:ln w="38100" cap="sq" cmpd="sng">
                <a:solidFill>
                  <a:srgbClr val="FFB50C"/>
                </a:solidFill>
                <a:prstDash val="solid"/>
                <a:round/>
                <a:headEnd type="none" w="med" len="med"/>
                <a:tailEnd type="none" w="med" len="med"/>
              </a:ln>
            </p:spPr>
          </p:cxnSp>
          <p:cxnSp>
            <p:nvCxnSpPr>
              <p:cNvPr id="1061" name="Shape 1061"/>
              <p:cNvCxnSpPr/>
              <p:nvPr/>
            </p:nvCxnSpPr>
            <p:spPr>
              <a:xfrm rot="10800000">
                <a:off x="5244785" y="6324251"/>
                <a:ext cx="119336" cy="0"/>
              </a:xfrm>
              <a:prstGeom prst="straightConnector1">
                <a:avLst/>
              </a:prstGeom>
              <a:noFill/>
              <a:ln w="38100" cap="sq" cmpd="sng">
                <a:solidFill>
                  <a:srgbClr val="FFB50C"/>
                </a:solidFill>
                <a:prstDash val="solid"/>
                <a:round/>
                <a:headEnd type="none" w="med" len="med"/>
                <a:tailEnd type="none" w="med" len="med"/>
              </a:ln>
            </p:spPr>
          </p:cxnSp>
        </p:grpSp>
        <p:sp>
          <p:nvSpPr>
            <p:cNvPr id="1062" name="Shape 1062"/>
            <p:cNvSpPr/>
            <p:nvPr/>
          </p:nvSpPr>
          <p:spPr>
            <a:xfrm>
              <a:off x="5363719" y="2953611"/>
              <a:ext cx="262672" cy="33294"/>
            </a:xfrm>
            <a:prstGeom prst="rect">
              <a:avLst/>
            </a:prstGeom>
            <a:solidFill>
              <a:srgbClr val="FFB50C"/>
            </a:solidFill>
            <a:ln>
              <a:noFill/>
            </a:ln>
          </p:spPr>
          <p:txBody>
            <a:bodyPr lIns="91412" tIns="45694" rIns="91412" bIns="45694" anchor="ctr" anchorCtr="0">
              <a:noAutofit/>
            </a:bodyPr>
            <a:lstStyle/>
            <a:p>
              <a:pPr algn="ctr" defTabSz="932563">
                <a:buClr>
                  <a:srgbClr val="FFFFFF"/>
                </a:buClr>
                <a:defRPr/>
              </a:pPr>
              <a:endParaRPr sz="1903">
                <a:solidFill>
                  <a:srgbClr val="FFFFFF"/>
                </a:solidFill>
                <a:latin typeface="Quattrocento Sans"/>
                <a:ea typeface="Quattrocento Sans"/>
                <a:cs typeface="Quattrocento Sans"/>
                <a:sym typeface="Quattrocento Sans"/>
              </a:endParaRPr>
            </a:p>
          </p:txBody>
        </p:sp>
        <p:sp>
          <p:nvSpPr>
            <p:cNvPr id="1063" name="Shape 1063"/>
            <p:cNvSpPr/>
            <p:nvPr/>
          </p:nvSpPr>
          <p:spPr>
            <a:xfrm>
              <a:off x="5472196" y="2986906"/>
              <a:ext cx="45719" cy="153415"/>
            </a:xfrm>
            <a:prstGeom prst="rect">
              <a:avLst/>
            </a:prstGeom>
            <a:solidFill>
              <a:srgbClr val="FFB50C"/>
            </a:solidFill>
            <a:ln>
              <a:noFill/>
            </a:ln>
          </p:spPr>
          <p:txBody>
            <a:bodyPr lIns="91412" tIns="45694" rIns="91412" bIns="45694" anchor="ctr" anchorCtr="0">
              <a:noAutofit/>
            </a:bodyPr>
            <a:lstStyle/>
            <a:p>
              <a:pPr algn="ctr" defTabSz="932563">
                <a:buClr>
                  <a:srgbClr val="FFFFFF"/>
                </a:buClr>
                <a:defRPr/>
              </a:pPr>
              <a:endParaRPr sz="1903">
                <a:solidFill>
                  <a:srgbClr val="FFFFFF"/>
                </a:solidFill>
                <a:latin typeface="Quattrocento Sans"/>
                <a:ea typeface="Quattrocento Sans"/>
                <a:cs typeface="Quattrocento Sans"/>
                <a:sym typeface="Quattrocento Sans"/>
              </a:endParaRPr>
            </a:p>
          </p:txBody>
        </p:sp>
        <p:grpSp>
          <p:nvGrpSpPr>
            <p:cNvPr id="1064" name="Shape 1064"/>
            <p:cNvGrpSpPr/>
            <p:nvPr/>
          </p:nvGrpSpPr>
          <p:grpSpPr>
            <a:xfrm>
              <a:off x="5594705" y="2797483"/>
              <a:ext cx="122497" cy="98608"/>
              <a:chOff x="5359222" y="6179960"/>
              <a:chExt cx="179412" cy="146421"/>
            </a:xfrm>
          </p:grpSpPr>
          <p:sp>
            <p:nvSpPr>
              <p:cNvPr id="1065" name="Shape 1065"/>
              <p:cNvSpPr/>
              <p:nvPr/>
            </p:nvSpPr>
            <p:spPr>
              <a:xfrm>
                <a:off x="5385019" y="6231175"/>
                <a:ext cx="128227" cy="95206"/>
              </a:xfrm>
              <a:prstGeom prst="rect">
                <a:avLst/>
              </a:prstGeom>
              <a:solidFill>
                <a:srgbClr val="B5B5B5"/>
              </a:solidFill>
              <a:ln>
                <a:noFill/>
              </a:ln>
            </p:spPr>
            <p:txBody>
              <a:bodyPr lIns="91412" tIns="45694" rIns="91412" bIns="45694" anchor="ctr" anchorCtr="0">
                <a:noAutofit/>
              </a:bodyPr>
              <a:lstStyle/>
              <a:p>
                <a:pPr algn="ctr" defTabSz="932563">
                  <a:buClr>
                    <a:srgbClr val="FFFFFF"/>
                  </a:buClr>
                  <a:defRPr/>
                </a:pPr>
                <a:endParaRPr sz="1903">
                  <a:solidFill>
                    <a:srgbClr val="FFFFFF"/>
                  </a:solidFill>
                  <a:latin typeface="Quattrocento Sans"/>
                  <a:ea typeface="Quattrocento Sans"/>
                  <a:cs typeface="Quattrocento Sans"/>
                  <a:sym typeface="Quattrocento Sans"/>
                </a:endParaRPr>
              </a:p>
            </p:txBody>
          </p:sp>
          <p:sp>
            <p:nvSpPr>
              <p:cNvPr id="1066" name="Shape 1066"/>
              <p:cNvSpPr/>
              <p:nvPr/>
            </p:nvSpPr>
            <p:spPr>
              <a:xfrm>
                <a:off x="5385019" y="6205103"/>
                <a:ext cx="127817" cy="26069"/>
              </a:xfrm>
              <a:prstGeom prst="trapezoid">
                <a:avLst>
                  <a:gd name="adj" fmla="val 87295"/>
                </a:avLst>
              </a:prstGeom>
              <a:solidFill>
                <a:srgbClr val="E8EAE7"/>
              </a:solidFill>
              <a:ln>
                <a:noFill/>
              </a:ln>
            </p:spPr>
            <p:txBody>
              <a:bodyPr lIns="91412" tIns="45694" rIns="91412" bIns="45694" anchor="ctr" anchorCtr="0">
                <a:noAutofit/>
              </a:bodyPr>
              <a:lstStyle/>
              <a:p>
                <a:pPr algn="ctr" defTabSz="932563">
                  <a:buClr>
                    <a:srgbClr val="FFFFFF"/>
                  </a:buClr>
                  <a:defRPr/>
                </a:pPr>
                <a:endParaRPr sz="1903">
                  <a:solidFill>
                    <a:srgbClr val="FFFFFF"/>
                  </a:solidFill>
                  <a:latin typeface="Quattrocento Sans"/>
                  <a:ea typeface="Quattrocento Sans"/>
                  <a:cs typeface="Quattrocento Sans"/>
                  <a:sym typeface="Quattrocento Sans"/>
                </a:endParaRPr>
              </a:p>
            </p:txBody>
          </p:sp>
          <p:cxnSp>
            <p:nvCxnSpPr>
              <p:cNvPr id="1067" name="Shape 1067"/>
              <p:cNvCxnSpPr/>
              <p:nvPr/>
            </p:nvCxnSpPr>
            <p:spPr>
              <a:xfrm>
                <a:off x="5448928" y="6179960"/>
                <a:ext cx="0" cy="25541"/>
              </a:xfrm>
              <a:prstGeom prst="straightConnector1">
                <a:avLst/>
              </a:prstGeom>
              <a:noFill/>
              <a:ln w="38100" cap="flat" cmpd="sng">
                <a:solidFill>
                  <a:srgbClr val="737373"/>
                </a:solidFill>
                <a:prstDash val="solid"/>
                <a:round/>
                <a:headEnd type="none" w="med" len="med"/>
                <a:tailEnd type="none" w="med" len="med"/>
              </a:ln>
            </p:spPr>
          </p:cxnSp>
          <p:cxnSp>
            <p:nvCxnSpPr>
              <p:cNvPr id="1068" name="Shape 1068"/>
              <p:cNvCxnSpPr/>
              <p:nvPr/>
            </p:nvCxnSpPr>
            <p:spPr>
              <a:xfrm rot="10800000">
                <a:off x="5512838" y="6259201"/>
                <a:ext cx="25797" cy="0"/>
              </a:xfrm>
              <a:prstGeom prst="straightConnector1">
                <a:avLst/>
              </a:prstGeom>
              <a:noFill/>
              <a:ln w="38100" cap="flat" cmpd="sng">
                <a:solidFill>
                  <a:srgbClr val="737373"/>
                </a:solidFill>
                <a:prstDash val="solid"/>
                <a:round/>
                <a:headEnd type="none" w="med" len="med"/>
                <a:tailEnd type="none" w="med" len="med"/>
              </a:ln>
            </p:spPr>
          </p:cxnSp>
          <p:cxnSp>
            <p:nvCxnSpPr>
              <p:cNvPr id="1069" name="Shape 1069"/>
              <p:cNvCxnSpPr/>
              <p:nvPr/>
            </p:nvCxnSpPr>
            <p:spPr>
              <a:xfrm rot="10800000">
                <a:off x="5359222" y="6259201"/>
                <a:ext cx="25797" cy="0"/>
              </a:xfrm>
              <a:prstGeom prst="straightConnector1">
                <a:avLst/>
              </a:prstGeom>
              <a:noFill/>
              <a:ln w="38100" cap="flat" cmpd="sng">
                <a:solidFill>
                  <a:srgbClr val="737373"/>
                </a:solidFill>
                <a:prstDash val="solid"/>
                <a:round/>
                <a:headEnd type="none" w="med" len="med"/>
                <a:tailEnd type="none" w="med" len="med"/>
              </a:ln>
            </p:spPr>
          </p:cxnSp>
        </p:grpSp>
        <p:pic>
          <p:nvPicPr>
            <p:cNvPr id="1070" name="Shape 1070"/>
            <p:cNvPicPr preferRelativeResize="0"/>
            <p:nvPr/>
          </p:nvPicPr>
          <p:blipFill rotWithShape="1">
            <a:blip r:embed="rId5">
              <a:alphaModFix/>
            </a:blip>
            <a:srcRect/>
            <a:stretch/>
          </p:blipFill>
          <p:spPr>
            <a:xfrm>
              <a:off x="6082008" y="1872906"/>
              <a:ext cx="163150" cy="550155"/>
            </a:xfrm>
            <a:prstGeom prst="rect">
              <a:avLst/>
            </a:prstGeom>
            <a:noFill/>
            <a:ln>
              <a:noFill/>
            </a:ln>
          </p:spPr>
        </p:pic>
        <p:pic>
          <p:nvPicPr>
            <p:cNvPr id="1071" name="Shape 1071"/>
            <p:cNvPicPr preferRelativeResize="0"/>
            <p:nvPr/>
          </p:nvPicPr>
          <p:blipFill rotWithShape="1">
            <a:blip r:embed="rId6">
              <a:alphaModFix/>
            </a:blip>
            <a:srcRect/>
            <a:stretch/>
          </p:blipFill>
          <p:spPr>
            <a:xfrm flipH="1">
              <a:off x="8221441" y="4107378"/>
              <a:ext cx="220111" cy="549651"/>
            </a:xfrm>
            <a:prstGeom prst="rect">
              <a:avLst/>
            </a:prstGeom>
            <a:noFill/>
            <a:ln>
              <a:noFill/>
            </a:ln>
          </p:spPr>
        </p:pic>
        <p:pic>
          <p:nvPicPr>
            <p:cNvPr id="1072" name="Shape 1072"/>
            <p:cNvPicPr preferRelativeResize="0"/>
            <p:nvPr/>
          </p:nvPicPr>
          <p:blipFill rotWithShape="1">
            <a:blip r:embed="rId7">
              <a:alphaModFix/>
            </a:blip>
            <a:srcRect l="8527" t="27605" r="74112" b="61167"/>
            <a:stretch/>
          </p:blipFill>
          <p:spPr>
            <a:xfrm>
              <a:off x="4521698" y="979715"/>
              <a:ext cx="4286412" cy="611444"/>
            </a:xfrm>
            <a:prstGeom prst="rect">
              <a:avLst/>
            </a:prstGeom>
            <a:noFill/>
            <a:ln>
              <a:noFill/>
            </a:ln>
          </p:spPr>
        </p:pic>
      </p:grpSp>
      <p:sp>
        <p:nvSpPr>
          <p:cNvPr id="1073" name="Shape 1073"/>
          <p:cNvSpPr/>
          <p:nvPr/>
        </p:nvSpPr>
        <p:spPr>
          <a:xfrm rot="5400000" flipH="1">
            <a:off x="6082338" y="-250917"/>
            <a:ext cx="271798" cy="12434713"/>
          </a:xfrm>
          <a:prstGeom prst="rect">
            <a:avLst/>
          </a:prstGeom>
          <a:solidFill>
            <a:srgbClr val="1C2B30"/>
          </a:solidFill>
          <a:ln>
            <a:noFill/>
          </a:ln>
        </p:spPr>
        <p:txBody>
          <a:bodyPr lIns="91412" tIns="45694" rIns="91412" bIns="45694" anchor="ctr" anchorCtr="0">
            <a:noAutofit/>
          </a:bodyPr>
          <a:lstStyle/>
          <a:p>
            <a:pPr algn="ctr" defTabSz="932563">
              <a:buClr>
                <a:srgbClr val="FFFFFF"/>
              </a:buClr>
              <a:defRPr/>
            </a:pPr>
            <a:endParaRPr sz="1903">
              <a:solidFill>
                <a:srgbClr val="FFFFFF"/>
              </a:solidFill>
              <a:latin typeface="Quattrocento Sans"/>
              <a:ea typeface="Quattrocento Sans"/>
              <a:cs typeface="Quattrocento Sans"/>
              <a:sym typeface="Quattrocento Sans"/>
            </a:endParaRPr>
          </a:p>
        </p:txBody>
      </p:sp>
      <p:grpSp>
        <p:nvGrpSpPr>
          <p:cNvPr id="1074" name="Shape 1074"/>
          <p:cNvGrpSpPr/>
          <p:nvPr/>
        </p:nvGrpSpPr>
        <p:grpSpPr>
          <a:xfrm>
            <a:off x="4847411" y="4913221"/>
            <a:ext cx="470098" cy="827571"/>
            <a:chOff x="4847217" y="4913421"/>
            <a:chExt cx="470164" cy="827689"/>
          </a:xfrm>
        </p:grpSpPr>
        <p:sp>
          <p:nvSpPr>
            <p:cNvPr id="1075" name="Shape 1075"/>
            <p:cNvSpPr/>
            <p:nvPr/>
          </p:nvSpPr>
          <p:spPr>
            <a:xfrm>
              <a:off x="4847217" y="5668896"/>
              <a:ext cx="470164" cy="72215"/>
            </a:xfrm>
            <a:prstGeom prst="rect">
              <a:avLst/>
            </a:prstGeom>
            <a:solidFill>
              <a:srgbClr val="B5B5B5"/>
            </a:solidFill>
            <a:ln>
              <a:noFill/>
            </a:ln>
          </p:spPr>
          <p:txBody>
            <a:bodyPr lIns="91412" tIns="45694" rIns="91412" bIns="45694" anchor="ctr" anchorCtr="0">
              <a:noAutofit/>
            </a:bodyPr>
            <a:lstStyle/>
            <a:p>
              <a:pPr algn="ctr" defTabSz="932563">
                <a:buClr>
                  <a:srgbClr val="FFFFFF"/>
                </a:buClr>
                <a:defRPr/>
              </a:pPr>
              <a:endParaRPr sz="1903">
                <a:solidFill>
                  <a:srgbClr val="FFFFFF"/>
                </a:solidFill>
                <a:latin typeface="Quattrocento Sans"/>
                <a:ea typeface="Quattrocento Sans"/>
                <a:cs typeface="Quattrocento Sans"/>
                <a:sym typeface="Quattrocento Sans"/>
              </a:endParaRPr>
            </a:p>
          </p:txBody>
        </p:sp>
        <p:sp>
          <p:nvSpPr>
            <p:cNvPr id="1076" name="Shape 1076"/>
            <p:cNvSpPr/>
            <p:nvPr/>
          </p:nvSpPr>
          <p:spPr>
            <a:xfrm>
              <a:off x="4887587" y="4913421"/>
              <a:ext cx="379796" cy="758647"/>
            </a:xfrm>
            <a:custGeom>
              <a:avLst/>
              <a:gdLst/>
              <a:ahLst/>
              <a:cxnLst/>
              <a:rect l="0" t="0" r="0" b="0"/>
              <a:pathLst>
                <a:path w="120000" h="120000" extrusionOk="0">
                  <a:moveTo>
                    <a:pt x="59609" y="0"/>
                  </a:moveTo>
                  <a:cubicBezTo>
                    <a:pt x="88415" y="0"/>
                    <a:pt x="112449" y="4537"/>
                    <a:pt x="118007" y="10569"/>
                  </a:cubicBezTo>
                  <a:lnTo>
                    <a:pt x="118732" y="12165"/>
                  </a:lnTo>
                  <a:lnTo>
                    <a:pt x="120000" y="12165"/>
                  </a:lnTo>
                  <a:lnTo>
                    <a:pt x="120000" y="120000"/>
                  </a:lnTo>
                  <a:lnTo>
                    <a:pt x="0" y="120000"/>
                  </a:lnTo>
                  <a:lnTo>
                    <a:pt x="0" y="13236"/>
                  </a:lnTo>
                  <a:lnTo>
                    <a:pt x="0" y="12165"/>
                  </a:lnTo>
                  <a:lnTo>
                    <a:pt x="486" y="12165"/>
                  </a:lnTo>
                  <a:lnTo>
                    <a:pt x="1211" y="10569"/>
                  </a:lnTo>
                  <a:cubicBezTo>
                    <a:pt x="6769" y="4537"/>
                    <a:pt x="30803" y="0"/>
                    <a:pt x="59609" y="0"/>
                  </a:cubicBezTo>
                  <a:close/>
                </a:path>
              </a:pathLst>
            </a:custGeom>
            <a:solidFill>
              <a:srgbClr val="797979"/>
            </a:solidFill>
            <a:ln>
              <a:noFill/>
            </a:ln>
          </p:spPr>
          <p:txBody>
            <a:bodyPr lIns="91412" tIns="45694" rIns="91412" bIns="45694" anchor="ctr" anchorCtr="0">
              <a:noAutofit/>
            </a:bodyPr>
            <a:lstStyle/>
            <a:p>
              <a:pPr algn="ctr" defTabSz="932563">
                <a:buClr>
                  <a:srgbClr val="FFFFFF"/>
                </a:buClr>
                <a:defRPr/>
              </a:pPr>
              <a:endParaRPr sz="1903">
                <a:solidFill>
                  <a:srgbClr val="FFFFFF"/>
                </a:solidFill>
                <a:latin typeface="Quattrocento Sans"/>
                <a:ea typeface="Quattrocento Sans"/>
                <a:cs typeface="Quattrocento Sans"/>
                <a:sym typeface="Quattrocento Sans"/>
              </a:endParaRPr>
            </a:p>
          </p:txBody>
        </p:sp>
        <p:sp>
          <p:nvSpPr>
            <p:cNvPr id="1077" name="Shape 1077"/>
            <p:cNvSpPr/>
            <p:nvPr/>
          </p:nvSpPr>
          <p:spPr>
            <a:xfrm>
              <a:off x="5032773" y="5472294"/>
              <a:ext cx="97946" cy="137529"/>
            </a:xfrm>
            <a:prstGeom prst="rect">
              <a:avLst/>
            </a:prstGeom>
            <a:solidFill>
              <a:srgbClr val="3C3C3C"/>
            </a:solidFill>
            <a:ln>
              <a:noFill/>
            </a:ln>
          </p:spPr>
          <p:txBody>
            <a:bodyPr lIns="91412" tIns="45694" rIns="91412" bIns="45694" anchor="ctr" anchorCtr="0">
              <a:noAutofit/>
            </a:bodyPr>
            <a:lstStyle/>
            <a:p>
              <a:pPr algn="ctr" defTabSz="932563">
                <a:buClr>
                  <a:srgbClr val="FFFFFF"/>
                </a:buClr>
                <a:defRPr/>
              </a:pPr>
              <a:endParaRPr sz="1903">
                <a:solidFill>
                  <a:srgbClr val="FFFFFF"/>
                </a:solidFill>
                <a:latin typeface="Quattrocento Sans"/>
                <a:ea typeface="Quattrocento Sans"/>
                <a:cs typeface="Quattrocento Sans"/>
                <a:sym typeface="Quattrocento Sans"/>
              </a:endParaRPr>
            </a:p>
          </p:txBody>
        </p:sp>
      </p:grpSp>
      <p:grpSp>
        <p:nvGrpSpPr>
          <p:cNvPr id="1078" name="Shape 1078"/>
          <p:cNvGrpSpPr/>
          <p:nvPr/>
        </p:nvGrpSpPr>
        <p:grpSpPr>
          <a:xfrm>
            <a:off x="4685928" y="3370066"/>
            <a:ext cx="133365" cy="99857"/>
            <a:chOff x="4235611" y="3918835"/>
            <a:chExt cx="174914" cy="130967"/>
          </a:xfrm>
        </p:grpSpPr>
        <p:sp>
          <p:nvSpPr>
            <p:cNvPr id="1079" name="Shape 1079"/>
            <p:cNvSpPr/>
            <p:nvPr/>
          </p:nvSpPr>
          <p:spPr>
            <a:xfrm rot="5400000">
              <a:off x="4261791" y="3892655"/>
              <a:ext cx="114300" cy="166659"/>
            </a:xfrm>
            <a:prstGeom prst="bentArrow">
              <a:avLst>
                <a:gd name="adj1" fmla="val 42525"/>
                <a:gd name="adj2" fmla="val 50000"/>
                <a:gd name="adj3" fmla="val 0"/>
                <a:gd name="adj4" fmla="val 25770"/>
              </a:avLst>
            </a:prstGeom>
            <a:solidFill>
              <a:srgbClr val="E8EAE7"/>
            </a:solidFill>
            <a:ln>
              <a:noFill/>
            </a:ln>
          </p:spPr>
          <p:txBody>
            <a:bodyPr lIns="91412" tIns="45694" rIns="91412" bIns="45694" anchor="ctr" anchorCtr="0">
              <a:noAutofit/>
            </a:bodyPr>
            <a:lstStyle/>
            <a:p>
              <a:pPr algn="ctr" defTabSz="932563">
                <a:buClr>
                  <a:srgbClr val="FFFFFF"/>
                </a:buClr>
                <a:defRPr/>
              </a:pPr>
              <a:endParaRPr sz="1903">
                <a:solidFill>
                  <a:srgbClr val="008EC0"/>
                </a:solidFill>
                <a:latin typeface="Quattrocento Sans"/>
                <a:ea typeface="Quattrocento Sans"/>
                <a:cs typeface="Quattrocento Sans"/>
                <a:sym typeface="Quattrocento Sans"/>
              </a:endParaRPr>
            </a:p>
          </p:txBody>
        </p:sp>
        <p:sp>
          <p:nvSpPr>
            <p:cNvPr id="1080" name="Shape 1080"/>
            <p:cNvSpPr/>
            <p:nvPr/>
          </p:nvSpPr>
          <p:spPr>
            <a:xfrm>
              <a:off x="4277489" y="4004083"/>
              <a:ext cx="133036" cy="45718"/>
            </a:xfrm>
            <a:prstGeom prst="rect">
              <a:avLst/>
            </a:prstGeom>
            <a:solidFill>
              <a:srgbClr val="E8EAE7"/>
            </a:solidFill>
            <a:ln>
              <a:noFill/>
            </a:ln>
          </p:spPr>
          <p:txBody>
            <a:bodyPr lIns="91412" tIns="45694" rIns="91412" bIns="45694" anchor="ctr" anchorCtr="0">
              <a:noAutofit/>
            </a:bodyPr>
            <a:lstStyle/>
            <a:p>
              <a:pPr algn="ctr" defTabSz="932563">
                <a:buClr>
                  <a:srgbClr val="FFFFFF"/>
                </a:buClr>
                <a:defRPr/>
              </a:pPr>
              <a:endParaRPr sz="1903">
                <a:solidFill>
                  <a:srgbClr val="FFFFFF"/>
                </a:solidFill>
                <a:latin typeface="Quattrocento Sans"/>
                <a:ea typeface="Quattrocento Sans"/>
                <a:cs typeface="Quattrocento Sans"/>
                <a:sym typeface="Quattrocento Sans"/>
              </a:endParaRPr>
            </a:p>
          </p:txBody>
        </p:sp>
      </p:grpSp>
      <p:grpSp>
        <p:nvGrpSpPr>
          <p:cNvPr id="1081" name="Shape 1081"/>
          <p:cNvGrpSpPr/>
          <p:nvPr/>
        </p:nvGrpSpPr>
        <p:grpSpPr>
          <a:xfrm>
            <a:off x="6866752" y="3370066"/>
            <a:ext cx="133365" cy="99857"/>
            <a:chOff x="4235611" y="3918835"/>
            <a:chExt cx="174914" cy="130967"/>
          </a:xfrm>
        </p:grpSpPr>
        <p:sp>
          <p:nvSpPr>
            <p:cNvPr id="1082" name="Shape 1082"/>
            <p:cNvSpPr/>
            <p:nvPr/>
          </p:nvSpPr>
          <p:spPr>
            <a:xfrm rot="5400000">
              <a:off x="4261791" y="3892655"/>
              <a:ext cx="114300" cy="166659"/>
            </a:xfrm>
            <a:prstGeom prst="bentArrow">
              <a:avLst>
                <a:gd name="adj1" fmla="val 42525"/>
                <a:gd name="adj2" fmla="val 50000"/>
                <a:gd name="adj3" fmla="val 0"/>
                <a:gd name="adj4" fmla="val 25770"/>
              </a:avLst>
            </a:prstGeom>
            <a:solidFill>
              <a:srgbClr val="E8EAE7"/>
            </a:solidFill>
            <a:ln>
              <a:noFill/>
            </a:ln>
          </p:spPr>
          <p:txBody>
            <a:bodyPr lIns="91412" tIns="45694" rIns="91412" bIns="45694" anchor="ctr" anchorCtr="0">
              <a:noAutofit/>
            </a:bodyPr>
            <a:lstStyle/>
            <a:p>
              <a:pPr algn="ctr" defTabSz="932563">
                <a:buClr>
                  <a:srgbClr val="FFFFFF"/>
                </a:buClr>
                <a:defRPr/>
              </a:pPr>
              <a:endParaRPr sz="1903">
                <a:solidFill>
                  <a:srgbClr val="008EC0"/>
                </a:solidFill>
                <a:latin typeface="Quattrocento Sans"/>
                <a:ea typeface="Quattrocento Sans"/>
                <a:cs typeface="Quattrocento Sans"/>
                <a:sym typeface="Quattrocento Sans"/>
              </a:endParaRPr>
            </a:p>
          </p:txBody>
        </p:sp>
        <p:sp>
          <p:nvSpPr>
            <p:cNvPr id="1083" name="Shape 1083"/>
            <p:cNvSpPr/>
            <p:nvPr/>
          </p:nvSpPr>
          <p:spPr>
            <a:xfrm>
              <a:off x="4277489" y="4004083"/>
              <a:ext cx="133036" cy="45718"/>
            </a:xfrm>
            <a:prstGeom prst="rect">
              <a:avLst/>
            </a:prstGeom>
            <a:solidFill>
              <a:srgbClr val="E8EAE7"/>
            </a:solidFill>
            <a:ln>
              <a:noFill/>
            </a:ln>
          </p:spPr>
          <p:txBody>
            <a:bodyPr lIns="91412" tIns="45694" rIns="91412" bIns="45694" anchor="ctr" anchorCtr="0">
              <a:noAutofit/>
            </a:bodyPr>
            <a:lstStyle/>
            <a:p>
              <a:pPr algn="ctr" defTabSz="932563">
                <a:buClr>
                  <a:srgbClr val="FFFFFF"/>
                </a:buClr>
                <a:defRPr/>
              </a:pPr>
              <a:endParaRPr sz="1903">
                <a:solidFill>
                  <a:srgbClr val="FFFFFF"/>
                </a:solidFill>
                <a:latin typeface="Quattrocento Sans"/>
                <a:ea typeface="Quattrocento Sans"/>
                <a:cs typeface="Quattrocento Sans"/>
                <a:sym typeface="Quattrocento Sans"/>
              </a:endParaRPr>
            </a:p>
          </p:txBody>
        </p:sp>
      </p:grpSp>
      <p:grpSp>
        <p:nvGrpSpPr>
          <p:cNvPr id="1084" name="Shape 1084"/>
          <p:cNvGrpSpPr/>
          <p:nvPr/>
        </p:nvGrpSpPr>
        <p:grpSpPr>
          <a:xfrm>
            <a:off x="4685928" y="1883273"/>
            <a:ext cx="133365" cy="99857"/>
            <a:chOff x="4235611" y="3918835"/>
            <a:chExt cx="174914" cy="130967"/>
          </a:xfrm>
        </p:grpSpPr>
        <p:sp>
          <p:nvSpPr>
            <p:cNvPr id="1085" name="Shape 1085"/>
            <p:cNvSpPr/>
            <p:nvPr/>
          </p:nvSpPr>
          <p:spPr>
            <a:xfrm rot="5400000">
              <a:off x="4261791" y="3892655"/>
              <a:ext cx="114300" cy="166659"/>
            </a:xfrm>
            <a:prstGeom prst="bentArrow">
              <a:avLst>
                <a:gd name="adj1" fmla="val 42525"/>
                <a:gd name="adj2" fmla="val 50000"/>
                <a:gd name="adj3" fmla="val 0"/>
                <a:gd name="adj4" fmla="val 25770"/>
              </a:avLst>
            </a:prstGeom>
            <a:solidFill>
              <a:srgbClr val="E8EAE7"/>
            </a:solidFill>
            <a:ln>
              <a:noFill/>
            </a:ln>
          </p:spPr>
          <p:txBody>
            <a:bodyPr lIns="91412" tIns="45694" rIns="91412" bIns="45694" anchor="ctr" anchorCtr="0">
              <a:noAutofit/>
            </a:bodyPr>
            <a:lstStyle/>
            <a:p>
              <a:pPr algn="ctr" defTabSz="932563">
                <a:buClr>
                  <a:srgbClr val="FFFFFF"/>
                </a:buClr>
                <a:defRPr/>
              </a:pPr>
              <a:endParaRPr sz="1903">
                <a:solidFill>
                  <a:srgbClr val="008EC0"/>
                </a:solidFill>
                <a:latin typeface="Quattrocento Sans"/>
                <a:ea typeface="Quattrocento Sans"/>
                <a:cs typeface="Quattrocento Sans"/>
                <a:sym typeface="Quattrocento Sans"/>
              </a:endParaRPr>
            </a:p>
          </p:txBody>
        </p:sp>
        <p:sp>
          <p:nvSpPr>
            <p:cNvPr id="1086" name="Shape 1086"/>
            <p:cNvSpPr/>
            <p:nvPr/>
          </p:nvSpPr>
          <p:spPr>
            <a:xfrm>
              <a:off x="4277489" y="4004083"/>
              <a:ext cx="133036" cy="45718"/>
            </a:xfrm>
            <a:prstGeom prst="rect">
              <a:avLst/>
            </a:prstGeom>
            <a:solidFill>
              <a:srgbClr val="E8EAE7"/>
            </a:solidFill>
            <a:ln>
              <a:noFill/>
            </a:ln>
          </p:spPr>
          <p:txBody>
            <a:bodyPr lIns="91412" tIns="45694" rIns="91412" bIns="45694" anchor="ctr" anchorCtr="0">
              <a:noAutofit/>
            </a:bodyPr>
            <a:lstStyle/>
            <a:p>
              <a:pPr algn="ctr" defTabSz="932563">
                <a:buClr>
                  <a:srgbClr val="FFFFFF"/>
                </a:buClr>
                <a:defRPr/>
              </a:pPr>
              <a:endParaRPr sz="1903">
                <a:solidFill>
                  <a:srgbClr val="FFFFFF"/>
                </a:solidFill>
                <a:latin typeface="Quattrocento Sans"/>
                <a:ea typeface="Quattrocento Sans"/>
                <a:cs typeface="Quattrocento Sans"/>
                <a:sym typeface="Quattrocento Sans"/>
              </a:endParaRPr>
            </a:p>
          </p:txBody>
        </p:sp>
      </p:grpSp>
      <p:grpSp>
        <p:nvGrpSpPr>
          <p:cNvPr id="1087" name="Shape 1087"/>
          <p:cNvGrpSpPr/>
          <p:nvPr/>
        </p:nvGrpSpPr>
        <p:grpSpPr>
          <a:xfrm>
            <a:off x="6866752" y="1883273"/>
            <a:ext cx="133365" cy="99857"/>
            <a:chOff x="4235611" y="3918835"/>
            <a:chExt cx="174914" cy="130967"/>
          </a:xfrm>
        </p:grpSpPr>
        <p:sp>
          <p:nvSpPr>
            <p:cNvPr id="1088" name="Shape 1088"/>
            <p:cNvSpPr/>
            <p:nvPr/>
          </p:nvSpPr>
          <p:spPr>
            <a:xfrm rot="5400000">
              <a:off x="4261791" y="3892655"/>
              <a:ext cx="114300" cy="166659"/>
            </a:xfrm>
            <a:prstGeom prst="bentArrow">
              <a:avLst>
                <a:gd name="adj1" fmla="val 42525"/>
                <a:gd name="adj2" fmla="val 50000"/>
                <a:gd name="adj3" fmla="val 0"/>
                <a:gd name="adj4" fmla="val 25770"/>
              </a:avLst>
            </a:prstGeom>
            <a:solidFill>
              <a:srgbClr val="E8EAE7"/>
            </a:solidFill>
            <a:ln>
              <a:noFill/>
            </a:ln>
          </p:spPr>
          <p:txBody>
            <a:bodyPr lIns="91412" tIns="45694" rIns="91412" bIns="45694" anchor="ctr" anchorCtr="0">
              <a:noAutofit/>
            </a:bodyPr>
            <a:lstStyle/>
            <a:p>
              <a:pPr algn="ctr" defTabSz="932563">
                <a:buClr>
                  <a:srgbClr val="FFFFFF"/>
                </a:buClr>
                <a:defRPr/>
              </a:pPr>
              <a:endParaRPr sz="1903">
                <a:solidFill>
                  <a:srgbClr val="008EC0"/>
                </a:solidFill>
                <a:latin typeface="Quattrocento Sans"/>
                <a:ea typeface="Quattrocento Sans"/>
                <a:cs typeface="Quattrocento Sans"/>
                <a:sym typeface="Quattrocento Sans"/>
              </a:endParaRPr>
            </a:p>
          </p:txBody>
        </p:sp>
        <p:sp>
          <p:nvSpPr>
            <p:cNvPr id="1089" name="Shape 1089"/>
            <p:cNvSpPr/>
            <p:nvPr/>
          </p:nvSpPr>
          <p:spPr>
            <a:xfrm>
              <a:off x="4277489" y="4004083"/>
              <a:ext cx="133036" cy="45718"/>
            </a:xfrm>
            <a:prstGeom prst="rect">
              <a:avLst/>
            </a:prstGeom>
            <a:solidFill>
              <a:srgbClr val="E8EAE7"/>
            </a:solidFill>
            <a:ln>
              <a:noFill/>
            </a:ln>
          </p:spPr>
          <p:txBody>
            <a:bodyPr lIns="91412" tIns="45694" rIns="91412" bIns="45694" anchor="ctr" anchorCtr="0">
              <a:noAutofit/>
            </a:bodyPr>
            <a:lstStyle/>
            <a:p>
              <a:pPr algn="ctr" defTabSz="932563">
                <a:buClr>
                  <a:srgbClr val="FFFFFF"/>
                </a:buClr>
                <a:defRPr/>
              </a:pPr>
              <a:endParaRPr sz="1903">
                <a:solidFill>
                  <a:srgbClr val="FFFFFF"/>
                </a:solidFill>
                <a:latin typeface="Quattrocento Sans"/>
                <a:ea typeface="Quattrocento Sans"/>
                <a:cs typeface="Quattrocento Sans"/>
                <a:sym typeface="Quattrocento Sans"/>
              </a:endParaRPr>
            </a:p>
          </p:txBody>
        </p:sp>
      </p:grpSp>
      <p:grpSp>
        <p:nvGrpSpPr>
          <p:cNvPr id="1090" name="Shape 1090"/>
          <p:cNvGrpSpPr/>
          <p:nvPr/>
        </p:nvGrpSpPr>
        <p:grpSpPr>
          <a:xfrm>
            <a:off x="7708421" y="2483325"/>
            <a:ext cx="262634" cy="259997"/>
            <a:chOff x="7708632" y="2483181"/>
            <a:chExt cx="262672" cy="260034"/>
          </a:xfrm>
        </p:grpSpPr>
        <p:sp>
          <p:nvSpPr>
            <p:cNvPr id="1091" name="Shape 1091"/>
            <p:cNvSpPr/>
            <p:nvPr/>
          </p:nvSpPr>
          <p:spPr>
            <a:xfrm>
              <a:off x="7708632" y="2628143"/>
              <a:ext cx="262672" cy="115071"/>
            </a:xfrm>
            <a:prstGeom prst="trapezoid">
              <a:avLst>
                <a:gd name="adj" fmla="val 25000"/>
              </a:avLst>
            </a:prstGeom>
            <a:solidFill>
              <a:srgbClr val="E8EAE7"/>
            </a:solidFill>
            <a:ln>
              <a:noFill/>
            </a:ln>
          </p:spPr>
          <p:txBody>
            <a:bodyPr lIns="91412" tIns="45694" rIns="91412" bIns="45694" anchor="ctr" anchorCtr="0">
              <a:noAutofit/>
            </a:bodyPr>
            <a:lstStyle/>
            <a:p>
              <a:pPr algn="ctr" defTabSz="932563">
                <a:buClr>
                  <a:srgbClr val="FFFFFF"/>
                </a:buClr>
                <a:defRPr/>
              </a:pPr>
              <a:endParaRPr sz="1903">
                <a:solidFill>
                  <a:srgbClr val="FFFFFF"/>
                </a:solidFill>
                <a:latin typeface="Quattrocento Sans"/>
                <a:ea typeface="Quattrocento Sans"/>
                <a:cs typeface="Quattrocento Sans"/>
                <a:sym typeface="Quattrocento Sans"/>
              </a:endParaRPr>
            </a:p>
          </p:txBody>
        </p:sp>
        <p:sp>
          <p:nvSpPr>
            <p:cNvPr id="1092" name="Shape 1092"/>
            <p:cNvSpPr/>
            <p:nvPr/>
          </p:nvSpPr>
          <p:spPr>
            <a:xfrm>
              <a:off x="7793453" y="2483181"/>
              <a:ext cx="101804" cy="154167"/>
            </a:xfrm>
            <a:prstGeom prst="rect">
              <a:avLst/>
            </a:prstGeom>
            <a:solidFill>
              <a:srgbClr val="E8EAE7"/>
            </a:solidFill>
            <a:ln>
              <a:noFill/>
            </a:ln>
          </p:spPr>
          <p:txBody>
            <a:bodyPr lIns="91412" tIns="45694" rIns="91412" bIns="45694" anchor="ctr" anchorCtr="0">
              <a:noAutofit/>
            </a:bodyPr>
            <a:lstStyle/>
            <a:p>
              <a:pPr algn="ctr" defTabSz="932563">
                <a:buClr>
                  <a:srgbClr val="FFFFFF"/>
                </a:buClr>
                <a:defRPr/>
              </a:pPr>
              <a:endParaRPr sz="1903">
                <a:solidFill>
                  <a:srgbClr val="FFFFFF"/>
                </a:solidFill>
                <a:latin typeface="Quattrocento Sans"/>
                <a:ea typeface="Quattrocento Sans"/>
                <a:cs typeface="Quattrocento Sans"/>
                <a:sym typeface="Quattrocento Sans"/>
              </a:endParaRPr>
            </a:p>
          </p:txBody>
        </p:sp>
      </p:grpSp>
      <p:grpSp>
        <p:nvGrpSpPr>
          <p:cNvPr id="1093" name="Shape 1093"/>
          <p:cNvGrpSpPr/>
          <p:nvPr/>
        </p:nvGrpSpPr>
        <p:grpSpPr>
          <a:xfrm>
            <a:off x="5521370" y="2483269"/>
            <a:ext cx="262634" cy="259998"/>
            <a:chOff x="5521271" y="2483125"/>
            <a:chExt cx="262672" cy="260035"/>
          </a:xfrm>
        </p:grpSpPr>
        <p:sp>
          <p:nvSpPr>
            <p:cNvPr id="1094" name="Shape 1094"/>
            <p:cNvSpPr/>
            <p:nvPr/>
          </p:nvSpPr>
          <p:spPr>
            <a:xfrm>
              <a:off x="5521271" y="2628088"/>
              <a:ext cx="262672" cy="115071"/>
            </a:xfrm>
            <a:prstGeom prst="trapezoid">
              <a:avLst>
                <a:gd name="adj" fmla="val 25000"/>
              </a:avLst>
            </a:prstGeom>
            <a:solidFill>
              <a:srgbClr val="E8EAE7"/>
            </a:solidFill>
            <a:ln>
              <a:noFill/>
            </a:ln>
          </p:spPr>
          <p:txBody>
            <a:bodyPr lIns="91412" tIns="45694" rIns="91412" bIns="45694" anchor="ctr" anchorCtr="0">
              <a:noAutofit/>
            </a:bodyPr>
            <a:lstStyle/>
            <a:p>
              <a:pPr algn="ctr" defTabSz="932563">
                <a:buClr>
                  <a:srgbClr val="FFFFFF"/>
                </a:buClr>
                <a:defRPr/>
              </a:pPr>
              <a:endParaRPr sz="1903">
                <a:solidFill>
                  <a:srgbClr val="FFFFFF"/>
                </a:solidFill>
                <a:latin typeface="Quattrocento Sans"/>
                <a:ea typeface="Quattrocento Sans"/>
                <a:cs typeface="Quattrocento Sans"/>
                <a:sym typeface="Quattrocento Sans"/>
              </a:endParaRPr>
            </a:p>
          </p:txBody>
        </p:sp>
        <p:sp>
          <p:nvSpPr>
            <p:cNvPr id="1095" name="Shape 1095"/>
            <p:cNvSpPr/>
            <p:nvPr/>
          </p:nvSpPr>
          <p:spPr>
            <a:xfrm>
              <a:off x="5606092" y="2483125"/>
              <a:ext cx="101804" cy="154167"/>
            </a:xfrm>
            <a:prstGeom prst="rect">
              <a:avLst/>
            </a:prstGeom>
            <a:solidFill>
              <a:srgbClr val="E8EAE7"/>
            </a:solidFill>
            <a:ln>
              <a:noFill/>
            </a:ln>
          </p:spPr>
          <p:txBody>
            <a:bodyPr lIns="91412" tIns="45694" rIns="91412" bIns="45694" anchor="ctr" anchorCtr="0">
              <a:noAutofit/>
            </a:bodyPr>
            <a:lstStyle/>
            <a:p>
              <a:pPr algn="ctr" defTabSz="932563">
                <a:buClr>
                  <a:srgbClr val="FFFFFF"/>
                </a:buClr>
                <a:defRPr/>
              </a:pPr>
              <a:endParaRPr sz="1903">
                <a:solidFill>
                  <a:srgbClr val="FFFFFF"/>
                </a:solidFill>
                <a:latin typeface="Quattrocento Sans"/>
                <a:ea typeface="Quattrocento Sans"/>
                <a:cs typeface="Quattrocento Sans"/>
                <a:sym typeface="Quattrocento Sans"/>
              </a:endParaRPr>
            </a:p>
          </p:txBody>
        </p:sp>
      </p:grpSp>
      <p:grpSp>
        <p:nvGrpSpPr>
          <p:cNvPr id="1096" name="Shape 1096"/>
          <p:cNvGrpSpPr/>
          <p:nvPr/>
        </p:nvGrpSpPr>
        <p:grpSpPr>
          <a:xfrm>
            <a:off x="7708185" y="3968477"/>
            <a:ext cx="262634" cy="259997"/>
            <a:chOff x="7708396" y="3968544"/>
            <a:chExt cx="262672" cy="260034"/>
          </a:xfrm>
        </p:grpSpPr>
        <p:sp>
          <p:nvSpPr>
            <p:cNvPr id="1097" name="Shape 1097"/>
            <p:cNvSpPr/>
            <p:nvPr/>
          </p:nvSpPr>
          <p:spPr>
            <a:xfrm>
              <a:off x="7708396" y="4113507"/>
              <a:ext cx="262672" cy="115071"/>
            </a:xfrm>
            <a:prstGeom prst="trapezoid">
              <a:avLst>
                <a:gd name="adj" fmla="val 25000"/>
              </a:avLst>
            </a:prstGeom>
            <a:solidFill>
              <a:srgbClr val="E8EAE7"/>
            </a:solidFill>
            <a:ln>
              <a:noFill/>
            </a:ln>
          </p:spPr>
          <p:txBody>
            <a:bodyPr lIns="91412" tIns="45694" rIns="91412" bIns="45694" anchor="ctr" anchorCtr="0">
              <a:noAutofit/>
            </a:bodyPr>
            <a:lstStyle/>
            <a:p>
              <a:pPr algn="ctr" defTabSz="932563">
                <a:buClr>
                  <a:srgbClr val="FFFFFF"/>
                </a:buClr>
                <a:defRPr/>
              </a:pPr>
              <a:endParaRPr sz="1903">
                <a:solidFill>
                  <a:srgbClr val="FFFFFF"/>
                </a:solidFill>
                <a:latin typeface="Quattrocento Sans"/>
                <a:ea typeface="Quattrocento Sans"/>
                <a:cs typeface="Quattrocento Sans"/>
                <a:sym typeface="Quattrocento Sans"/>
              </a:endParaRPr>
            </a:p>
          </p:txBody>
        </p:sp>
        <p:sp>
          <p:nvSpPr>
            <p:cNvPr id="1098" name="Shape 1098"/>
            <p:cNvSpPr/>
            <p:nvPr/>
          </p:nvSpPr>
          <p:spPr>
            <a:xfrm>
              <a:off x="7793217" y="3968544"/>
              <a:ext cx="101804" cy="154167"/>
            </a:xfrm>
            <a:prstGeom prst="rect">
              <a:avLst/>
            </a:prstGeom>
            <a:solidFill>
              <a:srgbClr val="E8EAE7"/>
            </a:solidFill>
            <a:ln>
              <a:noFill/>
            </a:ln>
          </p:spPr>
          <p:txBody>
            <a:bodyPr lIns="91412" tIns="45694" rIns="91412" bIns="45694" anchor="ctr" anchorCtr="0">
              <a:noAutofit/>
            </a:bodyPr>
            <a:lstStyle/>
            <a:p>
              <a:pPr algn="ctr" defTabSz="932563">
                <a:buClr>
                  <a:srgbClr val="FFFFFF"/>
                </a:buClr>
                <a:defRPr/>
              </a:pPr>
              <a:endParaRPr sz="1903">
                <a:solidFill>
                  <a:srgbClr val="FFFFFF"/>
                </a:solidFill>
                <a:latin typeface="Quattrocento Sans"/>
                <a:ea typeface="Quattrocento Sans"/>
                <a:cs typeface="Quattrocento Sans"/>
                <a:sym typeface="Quattrocento Sans"/>
              </a:endParaRPr>
            </a:p>
          </p:txBody>
        </p:sp>
      </p:grpSp>
      <p:grpSp>
        <p:nvGrpSpPr>
          <p:cNvPr id="1099" name="Shape 1099"/>
          <p:cNvGrpSpPr/>
          <p:nvPr/>
        </p:nvGrpSpPr>
        <p:grpSpPr>
          <a:xfrm>
            <a:off x="5521189" y="3981082"/>
            <a:ext cx="262634" cy="247804"/>
            <a:chOff x="5521089" y="3981150"/>
            <a:chExt cx="262672" cy="247839"/>
          </a:xfrm>
        </p:grpSpPr>
        <p:sp>
          <p:nvSpPr>
            <p:cNvPr id="1100" name="Shape 1100"/>
            <p:cNvSpPr/>
            <p:nvPr/>
          </p:nvSpPr>
          <p:spPr>
            <a:xfrm>
              <a:off x="5521089" y="4113917"/>
              <a:ext cx="262672" cy="115071"/>
            </a:xfrm>
            <a:prstGeom prst="trapezoid">
              <a:avLst>
                <a:gd name="adj" fmla="val 25000"/>
              </a:avLst>
            </a:prstGeom>
            <a:solidFill>
              <a:srgbClr val="E8EAE7"/>
            </a:solidFill>
            <a:ln>
              <a:noFill/>
            </a:ln>
          </p:spPr>
          <p:txBody>
            <a:bodyPr lIns="91412" tIns="45694" rIns="91412" bIns="45694" anchor="ctr" anchorCtr="0">
              <a:noAutofit/>
            </a:bodyPr>
            <a:lstStyle/>
            <a:p>
              <a:pPr algn="ctr" defTabSz="932563">
                <a:buClr>
                  <a:srgbClr val="FFFFFF"/>
                </a:buClr>
                <a:defRPr/>
              </a:pPr>
              <a:endParaRPr sz="1903">
                <a:solidFill>
                  <a:srgbClr val="FFFFFF"/>
                </a:solidFill>
                <a:latin typeface="Quattrocento Sans"/>
                <a:ea typeface="Quattrocento Sans"/>
                <a:cs typeface="Quattrocento Sans"/>
                <a:sym typeface="Quattrocento Sans"/>
              </a:endParaRPr>
            </a:p>
          </p:txBody>
        </p:sp>
        <p:sp>
          <p:nvSpPr>
            <p:cNvPr id="1101" name="Shape 1101"/>
            <p:cNvSpPr/>
            <p:nvPr/>
          </p:nvSpPr>
          <p:spPr>
            <a:xfrm>
              <a:off x="5605910" y="3981150"/>
              <a:ext cx="101804" cy="141972"/>
            </a:xfrm>
            <a:prstGeom prst="rect">
              <a:avLst/>
            </a:prstGeom>
            <a:solidFill>
              <a:srgbClr val="E8EAE7"/>
            </a:solidFill>
            <a:ln>
              <a:noFill/>
            </a:ln>
          </p:spPr>
          <p:txBody>
            <a:bodyPr lIns="91412" tIns="45694" rIns="91412" bIns="45694" anchor="ctr" anchorCtr="0">
              <a:noAutofit/>
            </a:bodyPr>
            <a:lstStyle/>
            <a:p>
              <a:pPr algn="ctr" defTabSz="932563">
                <a:buClr>
                  <a:srgbClr val="FFFFFF"/>
                </a:buClr>
                <a:defRPr/>
              </a:pPr>
              <a:endParaRPr sz="1903">
                <a:solidFill>
                  <a:srgbClr val="FFFFFF"/>
                </a:solidFill>
                <a:latin typeface="Quattrocento Sans"/>
                <a:ea typeface="Quattrocento Sans"/>
                <a:cs typeface="Quattrocento Sans"/>
                <a:sym typeface="Quattrocento Sans"/>
              </a:endParaRPr>
            </a:p>
          </p:txBody>
        </p:sp>
      </p:grpSp>
      <p:grpSp>
        <p:nvGrpSpPr>
          <p:cNvPr id="1102" name="Shape 1102"/>
          <p:cNvGrpSpPr/>
          <p:nvPr/>
        </p:nvGrpSpPr>
        <p:grpSpPr>
          <a:xfrm>
            <a:off x="6479943" y="6207958"/>
            <a:ext cx="301158" cy="452643"/>
            <a:chOff x="6479980" y="6208342"/>
            <a:chExt cx="301201" cy="452707"/>
          </a:xfrm>
        </p:grpSpPr>
        <p:sp>
          <p:nvSpPr>
            <p:cNvPr id="1103" name="Shape 1103"/>
            <p:cNvSpPr/>
            <p:nvPr/>
          </p:nvSpPr>
          <p:spPr>
            <a:xfrm>
              <a:off x="6479980" y="6396137"/>
              <a:ext cx="228249" cy="264913"/>
            </a:xfrm>
            <a:prstGeom prst="rect">
              <a:avLst/>
            </a:prstGeom>
            <a:solidFill>
              <a:srgbClr val="FFBF0C"/>
            </a:solidFill>
            <a:ln w="25400" cap="flat" cmpd="sng">
              <a:solidFill>
                <a:srgbClr val="C7850F"/>
              </a:solidFill>
              <a:prstDash val="solid"/>
              <a:round/>
              <a:headEnd type="none" w="med" len="med"/>
              <a:tailEnd type="none" w="med" len="med"/>
            </a:ln>
          </p:spPr>
          <p:txBody>
            <a:bodyPr lIns="91412" tIns="45694" rIns="91412" bIns="45694" anchor="ctr" anchorCtr="0">
              <a:noAutofit/>
            </a:bodyPr>
            <a:lstStyle/>
            <a:p>
              <a:pPr algn="ctr" defTabSz="932563">
                <a:buClr>
                  <a:srgbClr val="FFFFFF"/>
                </a:buClr>
                <a:defRPr/>
              </a:pPr>
              <a:endParaRPr sz="1903">
                <a:solidFill>
                  <a:srgbClr val="FFFFFF"/>
                </a:solidFill>
                <a:latin typeface="Quattrocento Sans"/>
                <a:ea typeface="Quattrocento Sans"/>
                <a:cs typeface="Quattrocento Sans"/>
                <a:sym typeface="Quattrocento Sans"/>
              </a:endParaRPr>
            </a:p>
          </p:txBody>
        </p:sp>
        <p:sp>
          <p:nvSpPr>
            <p:cNvPr id="1104" name="Shape 1104"/>
            <p:cNvSpPr/>
            <p:nvPr/>
          </p:nvSpPr>
          <p:spPr>
            <a:xfrm>
              <a:off x="6667732" y="6208342"/>
              <a:ext cx="113449" cy="156186"/>
            </a:xfrm>
            <a:custGeom>
              <a:avLst/>
              <a:gdLst/>
              <a:ahLst/>
              <a:cxnLst/>
              <a:rect l="0" t="0" r="0" b="0"/>
              <a:pathLst>
                <a:path w="120000" h="120000" extrusionOk="0">
                  <a:moveTo>
                    <a:pt x="119999" y="0"/>
                  </a:moveTo>
                  <a:lnTo>
                    <a:pt x="13150" y="59104"/>
                  </a:lnTo>
                  <a:lnTo>
                    <a:pt x="50136" y="68059"/>
                  </a:lnTo>
                  <a:lnTo>
                    <a:pt x="0" y="120000"/>
                  </a:lnTo>
                  <a:lnTo>
                    <a:pt x="101095" y="60895"/>
                  </a:lnTo>
                  <a:lnTo>
                    <a:pt x="69863" y="52537"/>
                  </a:lnTo>
                  <a:lnTo>
                    <a:pt x="119999" y="0"/>
                  </a:lnTo>
                  <a:close/>
                </a:path>
              </a:pathLst>
            </a:custGeom>
            <a:solidFill>
              <a:srgbClr val="FFC000"/>
            </a:solidFill>
            <a:ln>
              <a:noFill/>
            </a:ln>
          </p:spPr>
          <p:txBody>
            <a:bodyPr lIns="91412" tIns="45694" rIns="91412" bIns="45694" anchor="t" anchorCtr="0">
              <a:noAutofit/>
            </a:bodyPr>
            <a:lstStyle/>
            <a:p>
              <a:pPr defTabSz="932563">
                <a:buClr>
                  <a:srgbClr val="000000"/>
                </a:buClr>
                <a:defRPr/>
              </a:pPr>
              <a:endParaRPr sz="1903">
                <a:solidFill>
                  <a:srgbClr val="000000"/>
                </a:solidFill>
                <a:latin typeface="Arial"/>
                <a:ea typeface="Arial"/>
                <a:cs typeface="Arial"/>
                <a:sym typeface="Arial"/>
              </a:endParaRPr>
            </a:p>
          </p:txBody>
        </p:sp>
        <p:grpSp>
          <p:nvGrpSpPr>
            <p:cNvPr id="1105" name="Shape 1105"/>
            <p:cNvGrpSpPr/>
            <p:nvPr/>
          </p:nvGrpSpPr>
          <p:grpSpPr>
            <a:xfrm>
              <a:off x="6509055" y="6433708"/>
              <a:ext cx="165821" cy="198091"/>
              <a:chOff x="3749237" y="6382442"/>
              <a:chExt cx="165821" cy="198091"/>
            </a:xfrm>
          </p:grpSpPr>
          <p:pic>
            <p:nvPicPr>
              <p:cNvPr id="1106" name="Shape 1106"/>
              <p:cNvPicPr preferRelativeResize="0"/>
              <p:nvPr/>
            </p:nvPicPr>
            <p:blipFill rotWithShape="1">
              <a:blip r:embed="rId8">
                <a:alphaModFix/>
              </a:blip>
              <a:srcRect/>
              <a:stretch/>
            </p:blipFill>
            <p:spPr>
              <a:xfrm>
                <a:off x="3749237" y="6382442"/>
                <a:ext cx="79255" cy="60965"/>
              </a:xfrm>
              <a:prstGeom prst="rect">
                <a:avLst/>
              </a:prstGeom>
              <a:noFill/>
              <a:ln>
                <a:noFill/>
              </a:ln>
            </p:spPr>
          </p:pic>
          <p:pic>
            <p:nvPicPr>
              <p:cNvPr id="1107" name="Shape 1107"/>
              <p:cNvPicPr preferRelativeResize="0"/>
              <p:nvPr/>
            </p:nvPicPr>
            <p:blipFill rotWithShape="1">
              <a:blip r:embed="rId8">
                <a:alphaModFix/>
              </a:blip>
              <a:srcRect/>
              <a:stretch/>
            </p:blipFill>
            <p:spPr>
              <a:xfrm>
                <a:off x="3835803" y="6382442"/>
                <a:ext cx="79255" cy="60965"/>
              </a:xfrm>
              <a:prstGeom prst="rect">
                <a:avLst/>
              </a:prstGeom>
              <a:noFill/>
              <a:ln>
                <a:noFill/>
              </a:ln>
            </p:spPr>
          </p:pic>
          <p:pic>
            <p:nvPicPr>
              <p:cNvPr id="1108" name="Shape 1108"/>
              <p:cNvPicPr preferRelativeResize="0"/>
              <p:nvPr/>
            </p:nvPicPr>
            <p:blipFill rotWithShape="1">
              <a:blip r:embed="rId8">
                <a:alphaModFix/>
              </a:blip>
              <a:srcRect/>
              <a:stretch/>
            </p:blipFill>
            <p:spPr>
              <a:xfrm>
                <a:off x="3749237" y="6446371"/>
                <a:ext cx="79255" cy="60965"/>
              </a:xfrm>
              <a:prstGeom prst="rect">
                <a:avLst/>
              </a:prstGeom>
              <a:noFill/>
              <a:ln>
                <a:noFill/>
              </a:ln>
            </p:spPr>
          </p:pic>
          <p:pic>
            <p:nvPicPr>
              <p:cNvPr id="1109" name="Shape 1109"/>
              <p:cNvPicPr preferRelativeResize="0"/>
              <p:nvPr/>
            </p:nvPicPr>
            <p:blipFill rotWithShape="1">
              <a:blip r:embed="rId8">
                <a:alphaModFix/>
              </a:blip>
              <a:srcRect/>
              <a:stretch/>
            </p:blipFill>
            <p:spPr>
              <a:xfrm>
                <a:off x="3835803" y="6446371"/>
                <a:ext cx="79255" cy="60965"/>
              </a:xfrm>
              <a:prstGeom prst="rect">
                <a:avLst/>
              </a:prstGeom>
              <a:noFill/>
              <a:ln>
                <a:noFill/>
              </a:ln>
            </p:spPr>
          </p:pic>
          <p:pic>
            <p:nvPicPr>
              <p:cNvPr id="1110" name="Shape 1110"/>
              <p:cNvPicPr preferRelativeResize="0"/>
              <p:nvPr/>
            </p:nvPicPr>
            <p:blipFill rotWithShape="1">
              <a:blip r:embed="rId8">
                <a:alphaModFix/>
              </a:blip>
              <a:srcRect/>
              <a:stretch/>
            </p:blipFill>
            <p:spPr>
              <a:xfrm>
                <a:off x="3749237" y="6519569"/>
                <a:ext cx="79255" cy="60965"/>
              </a:xfrm>
              <a:prstGeom prst="rect">
                <a:avLst/>
              </a:prstGeom>
              <a:noFill/>
              <a:ln>
                <a:noFill/>
              </a:ln>
            </p:spPr>
          </p:pic>
          <p:pic>
            <p:nvPicPr>
              <p:cNvPr id="1111" name="Shape 1111"/>
              <p:cNvPicPr preferRelativeResize="0"/>
              <p:nvPr/>
            </p:nvPicPr>
            <p:blipFill rotWithShape="1">
              <a:blip r:embed="rId8">
                <a:alphaModFix/>
              </a:blip>
              <a:srcRect/>
              <a:stretch/>
            </p:blipFill>
            <p:spPr>
              <a:xfrm>
                <a:off x="3835803" y="6519569"/>
                <a:ext cx="79255" cy="60965"/>
              </a:xfrm>
              <a:prstGeom prst="rect">
                <a:avLst/>
              </a:prstGeom>
              <a:noFill/>
              <a:ln>
                <a:noFill/>
              </a:ln>
            </p:spPr>
          </p:pic>
        </p:grpSp>
      </p:grpSp>
      <p:cxnSp>
        <p:nvCxnSpPr>
          <p:cNvPr id="1112" name="Shape 1112"/>
          <p:cNvCxnSpPr/>
          <p:nvPr/>
        </p:nvCxnSpPr>
        <p:spPr>
          <a:xfrm>
            <a:off x="6595567" y="5791864"/>
            <a:ext cx="0" cy="612577"/>
          </a:xfrm>
          <a:prstGeom prst="straightConnector1">
            <a:avLst/>
          </a:prstGeom>
          <a:noFill/>
          <a:ln w="38100" cap="sq" cmpd="sng">
            <a:solidFill>
              <a:srgbClr val="FFBF0C"/>
            </a:solidFill>
            <a:prstDash val="solid"/>
            <a:miter/>
            <a:headEnd type="none" w="med" len="med"/>
            <a:tailEnd type="none" w="med" len="med"/>
          </a:ln>
        </p:spPr>
      </p:cxnSp>
      <p:cxnSp>
        <p:nvCxnSpPr>
          <p:cNvPr id="1113" name="Shape 1113"/>
          <p:cNvCxnSpPr/>
          <p:nvPr/>
        </p:nvCxnSpPr>
        <p:spPr>
          <a:xfrm>
            <a:off x="6606615" y="5791864"/>
            <a:ext cx="2237677" cy="0"/>
          </a:xfrm>
          <a:prstGeom prst="straightConnector1">
            <a:avLst/>
          </a:prstGeom>
          <a:noFill/>
          <a:ln w="38100" cap="sq" cmpd="sng">
            <a:solidFill>
              <a:srgbClr val="FFBF0C"/>
            </a:solidFill>
            <a:prstDash val="solid"/>
            <a:miter/>
            <a:headEnd type="none" w="med" len="med"/>
            <a:tailEnd type="none" w="med" len="med"/>
          </a:ln>
        </p:spPr>
      </p:cxnSp>
      <p:cxnSp>
        <p:nvCxnSpPr>
          <p:cNvPr id="1114" name="Shape 1114"/>
          <p:cNvCxnSpPr/>
          <p:nvPr/>
        </p:nvCxnSpPr>
        <p:spPr>
          <a:xfrm>
            <a:off x="8844292" y="2345730"/>
            <a:ext cx="0" cy="3446134"/>
          </a:xfrm>
          <a:prstGeom prst="straightConnector1">
            <a:avLst/>
          </a:prstGeom>
          <a:noFill/>
          <a:ln w="38100" cap="sq" cmpd="sng">
            <a:solidFill>
              <a:srgbClr val="FFBF0C"/>
            </a:solidFill>
            <a:prstDash val="solid"/>
            <a:miter/>
            <a:headEnd type="none" w="med" len="med"/>
            <a:tailEnd type="none" w="med" len="med"/>
          </a:ln>
        </p:spPr>
      </p:cxnSp>
      <p:cxnSp>
        <p:nvCxnSpPr>
          <p:cNvPr id="1115" name="Shape 1115"/>
          <p:cNvCxnSpPr/>
          <p:nvPr/>
        </p:nvCxnSpPr>
        <p:spPr>
          <a:xfrm>
            <a:off x="8793148" y="4570750"/>
            <a:ext cx="35713" cy="0"/>
          </a:xfrm>
          <a:prstGeom prst="straightConnector1">
            <a:avLst/>
          </a:prstGeom>
          <a:noFill/>
          <a:ln w="38100" cap="sq" cmpd="sng">
            <a:solidFill>
              <a:srgbClr val="FFBF0C"/>
            </a:solidFill>
            <a:prstDash val="solid"/>
            <a:miter/>
            <a:headEnd type="none" w="med" len="med"/>
            <a:tailEnd type="none" w="med" len="med"/>
          </a:ln>
        </p:spPr>
      </p:cxnSp>
      <p:cxnSp>
        <p:nvCxnSpPr>
          <p:cNvPr id="1116" name="Shape 1116"/>
          <p:cNvCxnSpPr/>
          <p:nvPr/>
        </p:nvCxnSpPr>
        <p:spPr>
          <a:xfrm>
            <a:off x="8778513" y="3838821"/>
            <a:ext cx="43649" cy="0"/>
          </a:xfrm>
          <a:prstGeom prst="straightConnector1">
            <a:avLst/>
          </a:prstGeom>
          <a:noFill/>
          <a:ln w="38100" cap="sq" cmpd="sng">
            <a:solidFill>
              <a:srgbClr val="FFBF0C"/>
            </a:solidFill>
            <a:prstDash val="solid"/>
            <a:miter/>
            <a:headEnd type="none" w="med" len="med"/>
            <a:tailEnd type="none" w="med" len="med"/>
          </a:ln>
        </p:spPr>
      </p:cxnSp>
      <p:cxnSp>
        <p:nvCxnSpPr>
          <p:cNvPr id="1117" name="Shape 1117"/>
          <p:cNvCxnSpPr/>
          <p:nvPr/>
        </p:nvCxnSpPr>
        <p:spPr>
          <a:xfrm>
            <a:off x="8793591" y="3086469"/>
            <a:ext cx="28571" cy="0"/>
          </a:xfrm>
          <a:prstGeom prst="straightConnector1">
            <a:avLst/>
          </a:prstGeom>
          <a:noFill/>
          <a:ln w="38100" cap="sq" cmpd="sng">
            <a:solidFill>
              <a:srgbClr val="FFBF0C"/>
            </a:solidFill>
            <a:prstDash val="solid"/>
            <a:miter/>
            <a:headEnd type="none" w="med" len="med"/>
            <a:tailEnd type="none" w="med" len="med"/>
          </a:ln>
        </p:spPr>
      </p:cxnSp>
      <p:cxnSp>
        <p:nvCxnSpPr>
          <p:cNvPr id="1118" name="Shape 1118"/>
          <p:cNvCxnSpPr/>
          <p:nvPr/>
        </p:nvCxnSpPr>
        <p:spPr>
          <a:xfrm>
            <a:off x="8778513" y="2345729"/>
            <a:ext cx="43649" cy="0"/>
          </a:xfrm>
          <a:prstGeom prst="straightConnector1">
            <a:avLst/>
          </a:prstGeom>
          <a:noFill/>
          <a:ln w="38100" cap="sq" cmpd="sng">
            <a:solidFill>
              <a:srgbClr val="FFBF0C"/>
            </a:solidFill>
            <a:prstDash val="solid"/>
            <a:miter/>
            <a:headEnd type="none" w="med" len="med"/>
            <a:tailEnd type="none" w="med" len="med"/>
          </a:ln>
        </p:spPr>
      </p:cxnSp>
      <p:cxnSp>
        <p:nvCxnSpPr>
          <p:cNvPr id="1119" name="Shape 1119"/>
          <p:cNvCxnSpPr/>
          <p:nvPr/>
        </p:nvCxnSpPr>
        <p:spPr>
          <a:xfrm>
            <a:off x="6643950" y="4689170"/>
            <a:ext cx="2175833" cy="0"/>
          </a:xfrm>
          <a:prstGeom prst="straightConnector1">
            <a:avLst/>
          </a:prstGeom>
          <a:noFill/>
          <a:ln w="38100" cap="sq" cmpd="sng">
            <a:solidFill>
              <a:srgbClr val="FFBF0C"/>
            </a:solidFill>
            <a:prstDash val="solid"/>
            <a:miter/>
            <a:headEnd type="none" w="med" len="med"/>
            <a:tailEnd type="none" w="med" len="med"/>
          </a:ln>
        </p:spPr>
      </p:cxnSp>
      <p:cxnSp>
        <p:nvCxnSpPr>
          <p:cNvPr id="1120" name="Shape 1120"/>
          <p:cNvCxnSpPr/>
          <p:nvPr/>
        </p:nvCxnSpPr>
        <p:spPr>
          <a:xfrm>
            <a:off x="6650648" y="2345731"/>
            <a:ext cx="0" cy="2343440"/>
          </a:xfrm>
          <a:prstGeom prst="straightConnector1">
            <a:avLst/>
          </a:prstGeom>
          <a:noFill/>
          <a:ln w="38100" cap="sq" cmpd="sng">
            <a:solidFill>
              <a:srgbClr val="FFBF0C"/>
            </a:solidFill>
            <a:prstDash val="solid"/>
            <a:miter/>
            <a:headEnd type="none" w="med" len="med"/>
            <a:tailEnd type="none" w="med" len="med"/>
          </a:ln>
        </p:spPr>
      </p:cxnSp>
      <p:cxnSp>
        <p:nvCxnSpPr>
          <p:cNvPr id="1121" name="Shape 1121"/>
          <p:cNvCxnSpPr/>
          <p:nvPr/>
        </p:nvCxnSpPr>
        <p:spPr>
          <a:xfrm>
            <a:off x="6614936" y="4570750"/>
            <a:ext cx="35713" cy="0"/>
          </a:xfrm>
          <a:prstGeom prst="straightConnector1">
            <a:avLst/>
          </a:prstGeom>
          <a:noFill/>
          <a:ln w="38100" cap="sq" cmpd="sng">
            <a:solidFill>
              <a:srgbClr val="FFBF0C"/>
            </a:solidFill>
            <a:prstDash val="solid"/>
            <a:miter/>
            <a:headEnd type="none" w="med" len="med"/>
            <a:tailEnd type="none" w="med" len="med"/>
          </a:ln>
        </p:spPr>
      </p:cxnSp>
      <p:cxnSp>
        <p:nvCxnSpPr>
          <p:cNvPr id="1122" name="Shape 1122"/>
          <p:cNvCxnSpPr/>
          <p:nvPr/>
        </p:nvCxnSpPr>
        <p:spPr>
          <a:xfrm>
            <a:off x="6600300" y="3838821"/>
            <a:ext cx="43649" cy="0"/>
          </a:xfrm>
          <a:prstGeom prst="straightConnector1">
            <a:avLst/>
          </a:prstGeom>
          <a:noFill/>
          <a:ln w="38100" cap="sq" cmpd="sng">
            <a:solidFill>
              <a:srgbClr val="FFBF0C"/>
            </a:solidFill>
            <a:prstDash val="solid"/>
            <a:miter/>
            <a:headEnd type="none" w="med" len="med"/>
            <a:tailEnd type="none" w="med" len="med"/>
          </a:ln>
        </p:spPr>
      </p:cxnSp>
      <p:cxnSp>
        <p:nvCxnSpPr>
          <p:cNvPr id="1123" name="Shape 1123"/>
          <p:cNvCxnSpPr/>
          <p:nvPr/>
        </p:nvCxnSpPr>
        <p:spPr>
          <a:xfrm>
            <a:off x="6615379" y="3086469"/>
            <a:ext cx="28571" cy="0"/>
          </a:xfrm>
          <a:prstGeom prst="straightConnector1">
            <a:avLst/>
          </a:prstGeom>
          <a:noFill/>
          <a:ln w="38100" cap="sq" cmpd="sng">
            <a:solidFill>
              <a:srgbClr val="FFBF0C"/>
            </a:solidFill>
            <a:prstDash val="solid"/>
            <a:miter/>
            <a:headEnd type="none" w="med" len="med"/>
            <a:tailEnd type="none" w="med" len="med"/>
          </a:ln>
        </p:spPr>
      </p:cxnSp>
      <p:cxnSp>
        <p:nvCxnSpPr>
          <p:cNvPr id="1124" name="Shape 1124"/>
          <p:cNvCxnSpPr/>
          <p:nvPr/>
        </p:nvCxnSpPr>
        <p:spPr>
          <a:xfrm>
            <a:off x="6600300" y="2345729"/>
            <a:ext cx="43649" cy="0"/>
          </a:xfrm>
          <a:prstGeom prst="straightConnector1">
            <a:avLst/>
          </a:prstGeom>
          <a:noFill/>
          <a:ln w="38100" cap="sq" cmpd="sng">
            <a:solidFill>
              <a:srgbClr val="FFBF0C"/>
            </a:solidFill>
            <a:prstDash val="solid"/>
            <a:miter/>
            <a:headEnd type="none" w="med" len="med"/>
            <a:tailEnd type="none" w="med" len="med"/>
          </a:ln>
        </p:spPr>
      </p:cxnSp>
      <p:cxnSp>
        <p:nvCxnSpPr>
          <p:cNvPr id="1125" name="Shape 1125"/>
          <p:cNvCxnSpPr/>
          <p:nvPr/>
        </p:nvCxnSpPr>
        <p:spPr>
          <a:xfrm rot="10800000" flipH="1">
            <a:off x="4634137" y="3386525"/>
            <a:ext cx="34241" cy="2010"/>
          </a:xfrm>
          <a:prstGeom prst="straightConnector1">
            <a:avLst/>
          </a:prstGeom>
          <a:noFill/>
          <a:ln w="38100" cap="sq" cmpd="sng">
            <a:solidFill>
              <a:srgbClr val="008EC0"/>
            </a:solidFill>
            <a:prstDash val="solid"/>
            <a:miter/>
            <a:headEnd type="none" w="med" len="med"/>
            <a:tailEnd type="none" w="med" len="med"/>
          </a:ln>
        </p:spPr>
      </p:cxnSp>
      <p:cxnSp>
        <p:nvCxnSpPr>
          <p:cNvPr id="1126" name="Shape 1126"/>
          <p:cNvCxnSpPr/>
          <p:nvPr/>
        </p:nvCxnSpPr>
        <p:spPr>
          <a:xfrm rot="10800000" flipH="1">
            <a:off x="4634137" y="1899731"/>
            <a:ext cx="34241" cy="2010"/>
          </a:xfrm>
          <a:prstGeom prst="straightConnector1">
            <a:avLst/>
          </a:prstGeom>
          <a:noFill/>
          <a:ln w="38100" cap="sq" cmpd="sng">
            <a:solidFill>
              <a:srgbClr val="008EC0"/>
            </a:solidFill>
            <a:prstDash val="solid"/>
            <a:miter/>
            <a:headEnd type="none" w="med" len="med"/>
            <a:tailEnd type="none" w="med" len="med"/>
          </a:ln>
        </p:spPr>
      </p:cxnSp>
      <p:cxnSp>
        <p:nvCxnSpPr>
          <p:cNvPr id="1127" name="Shape 1127"/>
          <p:cNvCxnSpPr/>
          <p:nvPr/>
        </p:nvCxnSpPr>
        <p:spPr>
          <a:xfrm rot="10800000" flipH="1">
            <a:off x="6813700" y="3386525"/>
            <a:ext cx="34241" cy="2010"/>
          </a:xfrm>
          <a:prstGeom prst="straightConnector1">
            <a:avLst/>
          </a:prstGeom>
          <a:noFill/>
          <a:ln w="38100" cap="sq" cmpd="sng">
            <a:solidFill>
              <a:srgbClr val="008EC0"/>
            </a:solidFill>
            <a:prstDash val="solid"/>
            <a:miter/>
            <a:headEnd type="none" w="med" len="med"/>
            <a:tailEnd type="none" w="med" len="med"/>
          </a:ln>
        </p:spPr>
      </p:cxnSp>
      <p:cxnSp>
        <p:nvCxnSpPr>
          <p:cNvPr id="1128" name="Shape 1128"/>
          <p:cNvCxnSpPr/>
          <p:nvPr/>
        </p:nvCxnSpPr>
        <p:spPr>
          <a:xfrm rot="10800000" flipH="1">
            <a:off x="6813700" y="1899731"/>
            <a:ext cx="34241" cy="2010"/>
          </a:xfrm>
          <a:prstGeom prst="straightConnector1">
            <a:avLst/>
          </a:prstGeom>
          <a:noFill/>
          <a:ln w="38100" cap="sq" cmpd="sng">
            <a:solidFill>
              <a:srgbClr val="008EC0"/>
            </a:solidFill>
            <a:prstDash val="solid"/>
            <a:miter/>
            <a:headEnd type="none" w="med" len="med"/>
            <a:tailEnd type="none" w="med" len="med"/>
          </a:ln>
        </p:spPr>
      </p:cxnSp>
      <p:cxnSp>
        <p:nvCxnSpPr>
          <p:cNvPr id="1129" name="Shape 1129"/>
          <p:cNvCxnSpPr/>
          <p:nvPr/>
        </p:nvCxnSpPr>
        <p:spPr>
          <a:xfrm>
            <a:off x="6781102" y="1899730"/>
            <a:ext cx="0" cy="2773137"/>
          </a:xfrm>
          <a:prstGeom prst="straightConnector1">
            <a:avLst/>
          </a:prstGeom>
          <a:noFill/>
          <a:ln w="38100" cap="sq" cmpd="sng">
            <a:solidFill>
              <a:srgbClr val="008EC0"/>
            </a:solidFill>
            <a:prstDash val="solid"/>
            <a:miter/>
            <a:headEnd type="none" w="med" len="med"/>
            <a:tailEnd type="none" w="med" len="med"/>
          </a:ln>
        </p:spPr>
      </p:cxnSp>
      <p:cxnSp>
        <p:nvCxnSpPr>
          <p:cNvPr id="1130" name="Shape 1130"/>
          <p:cNvCxnSpPr/>
          <p:nvPr/>
        </p:nvCxnSpPr>
        <p:spPr>
          <a:xfrm>
            <a:off x="4646495" y="4689170"/>
            <a:ext cx="2134606" cy="0"/>
          </a:xfrm>
          <a:prstGeom prst="straightConnector1">
            <a:avLst/>
          </a:prstGeom>
          <a:noFill/>
          <a:ln w="38100" cap="sq" cmpd="sng">
            <a:solidFill>
              <a:srgbClr val="008EC0"/>
            </a:solidFill>
            <a:prstDash val="solid"/>
            <a:miter/>
            <a:headEnd type="none" w="med" len="med"/>
            <a:tailEnd type="none" w="med" len="med"/>
          </a:ln>
        </p:spPr>
      </p:cxnSp>
      <p:cxnSp>
        <p:nvCxnSpPr>
          <p:cNvPr id="1131" name="Shape 1131"/>
          <p:cNvCxnSpPr/>
          <p:nvPr/>
        </p:nvCxnSpPr>
        <p:spPr>
          <a:xfrm>
            <a:off x="4612399" y="1899729"/>
            <a:ext cx="0" cy="3883208"/>
          </a:xfrm>
          <a:prstGeom prst="straightConnector1">
            <a:avLst/>
          </a:prstGeom>
          <a:noFill/>
          <a:ln w="38100" cap="sq" cmpd="sng">
            <a:solidFill>
              <a:srgbClr val="008EC0"/>
            </a:solidFill>
            <a:prstDash val="solid"/>
            <a:miter/>
            <a:headEnd type="none" w="med" len="med"/>
            <a:tailEnd type="none" w="med" len="med"/>
          </a:ln>
        </p:spPr>
      </p:cxnSp>
      <p:cxnSp>
        <p:nvCxnSpPr>
          <p:cNvPr id="1132" name="Shape 1132"/>
          <p:cNvCxnSpPr/>
          <p:nvPr/>
        </p:nvCxnSpPr>
        <p:spPr>
          <a:xfrm>
            <a:off x="4612399" y="5782938"/>
            <a:ext cx="1187088" cy="0"/>
          </a:xfrm>
          <a:prstGeom prst="straightConnector1">
            <a:avLst/>
          </a:prstGeom>
          <a:noFill/>
          <a:ln w="38100" cap="sq" cmpd="sng">
            <a:solidFill>
              <a:srgbClr val="008EC0"/>
            </a:solidFill>
            <a:prstDash val="solid"/>
            <a:miter/>
            <a:headEnd type="none" w="med" len="med"/>
            <a:tailEnd type="none" w="med" len="med"/>
          </a:ln>
        </p:spPr>
      </p:cxnSp>
      <p:cxnSp>
        <p:nvCxnSpPr>
          <p:cNvPr id="1133" name="Shape 1133"/>
          <p:cNvCxnSpPr/>
          <p:nvPr/>
        </p:nvCxnSpPr>
        <p:spPr>
          <a:xfrm>
            <a:off x="5799487" y="5791864"/>
            <a:ext cx="0" cy="599001"/>
          </a:xfrm>
          <a:prstGeom prst="straightConnector1">
            <a:avLst/>
          </a:prstGeom>
          <a:noFill/>
          <a:ln w="38100" cap="sq" cmpd="sng">
            <a:solidFill>
              <a:srgbClr val="008EC0"/>
            </a:solidFill>
            <a:prstDash val="solid"/>
            <a:miter/>
            <a:headEnd type="none" w="med" len="med"/>
            <a:tailEnd type="none" w="med" len="med"/>
          </a:ln>
        </p:spPr>
      </p:cxnSp>
      <p:grpSp>
        <p:nvGrpSpPr>
          <p:cNvPr id="1134" name="Shape 1134"/>
          <p:cNvGrpSpPr/>
          <p:nvPr/>
        </p:nvGrpSpPr>
        <p:grpSpPr>
          <a:xfrm>
            <a:off x="5658756" y="6232143"/>
            <a:ext cx="281116" cy="443379"/>
            <a:chOff x="5658676" y="6232531"/>
            <a:chExt cx="281156" cy="443442"/>
          </a:xfrm>
        </p:grpSpPr>
        <p:grpSp>
          <p:nvGrpSpPr>
            <p:cNvPr id="1135" name="Shape 1135"/>
            <p:cNvGrpSpPr/>
            <p:nvPr/>
          </p:nvGrpSpPr>
          <p:grpSpPr>
            <a:xfrm>
              <a:off x="5837579" y="6232531"/>
              <a:ext cx="91880" cy="121478"/>
              <a:chOff x="7708" y="496"/>
              <a:chExt cx="713" cy="943"/>
            </a:xfrm>
          </p:grpSpPr>
          <p:sp>
            <p:nvSpPr>
              <p:cNvPr id="1136" name="Shape 1136"/>
              <p:cNvSpPr/>
              <p:nvPr/>
            </p:nvSpPr>
            <p:spPr>
              <a:xfrm>
                <a:off x="8065" y="496"/>
                <a:ext cx="0" cy="0"/>
              </a:xfrm>
              <a:custGeom>
                <a:avLst/>
                <a:gdLst/>
                <a:ahLst/>
                <a:cxnLst/>
                <a:rect l="0" t="0" r="0" b="0"/>
                <a:pathLst>
                  <a:path w="120000" h="120000" extrusionOk="0">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lose/>
                  </a:path>
                </a:pathLst>
              </a:custGeom>
              <a:solidFill>
                <a:schemeClr val="dk1"/>
              </a:solidFill>
              <a:ln>
                <a:noFill/>
              </a:ln>
            </p:spPr>
            <p:txBody>
              <a:bodyPr lIns="91412" tIns="45694" rIns="91412" bIns="45694" anchor="t" anchorCtr="0">
                <a:noAutofit/>
              </a:bodyPr>
              <a:lstStyle/>
              <a:p>
                <a:pPr defTabSz="932563">
                  <a:buClr>
                    <a:srgbClr val="000000"/>
                  </a:buClr>
                  <a:defRPr/>
                </a:pPr>
                <a:endParaRPr sz="1700">
                  <a:solidFill>
                    <a:srgbClr val="FFFFFF"/>
                  </a:solidFill>
                  <a:latin typeface="Arial"/>
                  <a:ea typeface="Arial"/>
                  <a:cs typeface="Arial"/>
                  <a:sym typeface="Arial"/>
                </a:endParaRPr>
              </a:p>
            </p:txBody>
          </p:sp>
          <p:sp>
            <p:nvSpPr>
              <p:cNvPr id="1137" name="Shape 1137"/>
              <p:cNvSpPr/>
              <p:nvPr/>
            </p:nvSpPr>
            <p:spPr>
              <a:xfrm>
                <a:off x="7708" y="496"/>
                <a:ext cx="713" cy="943"/>
              </a:xfrm>
              <a:custGeom>
                <a:avLst/>
                <a:gdLst/>
                <a:ahLst/>
                <a:cxnLst/>
                <a:rect l="0" t="0" r="0" b="0"/>
                <a:pathLst>
                  <a:path w="120000" h="120000" extrusionOk="0">
                    <a:moveTo>
                      <a:pt x="60000" y="0"/>
                    </a:moveTo>
                    <a:cubicBezTo>
                      <a:pt x="70331" y="28500"/>
                      <a:pt x="84635" y="38700"/>
                      <a:pt x="102516" y="66300"/>
                    </a:cubicBezTo>
                    <a:cubicBezTo>
                      <a:pt x="120000" y="93000"/>
                      <a:pt x="94172" y="120000"/>
                      <a:pt x="60000" y="120000"/>
                    </a:cubicBezTo>
                    <a:cubicBezTo>
                      <a:pt x="25827" y="120000"/>
                      <a:pt x="0" y="93000"/>
                      <a:pt x="17483" y="66300"/>
                    </a:cubicBezTo>
                    <a:cubicBezTo>
                      <a:pt x="35364" y="38700"/>
                      <a:pt x="49668" y="28500"/>
                      <a:pt x="60000" y="0"/>
                    </a:cubicBezTo>
                    <a:close/>
                  </a:path>
                </a:pathLst>
              </a:custGeom>
              <a:solidFill>
                <a:schemeClr val="dk1"/>
              </a:solidFill>
              <a:ln>
                <a:noFill/>
              </a:ln>
            </p:spPr>
            <p:txBody>
              <a:bodyPr lIns="91412" tIns="45694" rIns="91412" bIns="45694" anchor="t" anchorCtr="0">
                <a:noAutofit/>
              </a:bodyPr>
              <a:lstStyle/>
              <a:p>
                <a:pPr defTabSz="932563">
                  <a:buClr>
                    <a:srgbClr val="000000"/>
                  </a:buClr>
                  <a:defRPr/>
                </a:pPr>
                <a:endParaRPr sz="1700">
                  <a:solidFill>
                    <a:srgbClr val="FFFFFF"/>
                  </a:solidFill>
                  <a:latin typeface="Arial"/>
                  <a:ea typeface="Arial"/>
                  <a:cs typeface="Arial"/>
                  <a:sym typeface="Arial"/>
                </a:endParaRPr>
              </a:p>
            </p:txBody>
          </p:sp>
        </p:grpSp>
        <p:grpSp>
          <p:nvGrpSpPr>
            <p:cNvPr id="1138" name="Shape 1138"/>
            <p:cNvGrpSpPr/>
            <p:nvPr/>
          </p:nvGrpSpPr>
          <p:grpSpPr>
            <a:xfrm>
              <a:off x="5658676" y="6394817"/>
              <a:ext cx="281156" cy="281156"/>
              <a:chOff x="5324817" y="3096500"/>
              <a:chExt cx="281156" cy="281156"/>
            </a:xfrm>
          </p:grpSpPr>
          <p:sp>
            <p:nvSpPr>
              <p:cNvPr id="1139" name="Shape 1139"/>
              <p:cNvSpPr/>
              <p:nvPr/>
            </p:nvSpPr>
            <p:spPr>
              <a:xfrm>
                <a:off x="5324817" y="3096500"/>
                <a:ext cx="281156" cy="281156"/>
              </a:xfrm>
              <a:prstGeom prst="ellipse">
                <a:avLst/>
              </a:prstGeom>
              <a:noFill/>
              <a:ln w="38100" cap="flat" cmpd="sng">
                <a:solidFill>
                  <a:srgbClr val="00B0F0"/>
                </a:solidFill>
                <a:prstDash val="solid"/>
                <a:round/>
                <a:headEnd type="none" w="med" len="med"/>
                <a:tailEnd type="none" w="med" len="med"/>
              </a:ln>
            </p:spPr>
            <p:txBody>
              <a:bodyPr lIns="91412" tIns="45694" rIns="91412" bIns="45694" anchor="ctr" anchorCtr="0">
                <a:noAutofit/>
              </a:bodyPr>
              <a:lstStyle/>
              <a:p>
                <a:pPr algn="ctr" defTabSz="932563">
                  <a:buClr>
                    <a:srgbClr val="FFFFFF"/>
                  </a:buClr>
                  <a:defRPr/>
                </a:pPr>
                <a:endParaRPr sz="1903">
                  <a:solidFill>
                    <a:srgbClr val="FFFFFF"/>
                  </a:solidFill>
                  <a:latin typeface="Quattrocento Sans"/>
                  <a:ea typeface="Quattrocento Sans"/>
                  <a:cs typeface="Quattrocento Sans"/>
                  <a:sym typeface="Quattrocento Sans"/>
                </a:endParaRPr>
              </a:p>
            </p:txBody>
          </p:sp>
          <p:cxnSp>
            <p:nvCxnSpPr>
              <p:cNvPr id="1140" name="Shape 1140"/>
              <p:cNvCxnSpPr>
                <a:stCxn id="1139" idx="1"/>
                <a:endCxn id="1139" idx="5"/>
              </p:cNvCxnSpPr>
              <p:nvPr/>
            </p:nvCxnSpPr>
            <p:spPr>
              <a:xfrm>
                <a:off x="5365992" y="3137674"/>
                <a:ext cx="198900" cy="198900"/>
              </a:xfrm>
              <a:prstGeom prst="straightConnector1">
                <a:avLst/>
              </a:prstGeom>
              <a:noFill/>
              <a:ln w="19050" cap="flat" cmpd="sng">
                <a:solidFill>
                  <a:srgbClr val="00B0F0"/>
                </a:solidFill>
                <a:prstDash val="solid"/>
                <a:round/>
                <a:headEnd type="none" w="med" len="med"/>
                <a:tailEnd type="none" w="med" len="med"/>
              </a:ln>
            </p:spPr>
          </p:cxnSp>
          <p:cxnSp>
            <p:nvCxnSpPr>
              <p:cNvPr id="1141" name="Shape 1141"/>
              <p:cNvCxnSpPr>
                <a:stCxn id="1139" idx="3"/>
                <a:endCxn id="1139" idx="7"/>
              </p:cNvCxnSpPr>
              <p:nvPr/>
            </p:nvCxnSpPr>
            <p:spPr>
              <a:xfrm rot="10800000" flipH="1">
                <a:off x="5365992" y="3137581"/>
                <a:ext cx="198900" cy="198900"/>
              </a:xfrm>
              <a:prstGeom prst="straightConnector1">
                <a:avLst/>
              </a:prstGeom>
              <a:noFill/>
              <a:ln w="19050" cap="flat" cmpd="sng">
                <a:solidFill>
                  <a:srgbClr val="00B0F0"/>
                </a:solidFill>
                <a:prstDash val="solid"/>
                <a:round/>
                <a:headEnd type="none" w="med" len="med"/>
                <a:tailEnd type="none" w="med" len="med"/>
              </a:ln>
            </p:spPr>
          </p:cxnSp>
          <p:sp>
            <p:nvSpPr>
              <p:cNvPr id="1142" name="Shape 1142"/>
              <p:cNvSpPr/>
              <p:nvPr/>
            </p:nvSpPr>
            <p:spPr>
              <a:xfrm>
                <a:off x="5432960" y="3204642"/>
                <a:ext cx="64870" cy="64870"/>
              </a:xfrm>
              <a:prstGeom prst="ellipse">
                <a:avLst/>
              </a:prstGeom>
              <a:solidFill>
                <a:srgbClr val="3C3C3C"/>
              </a:solidFill>
              <a:ln w="25400" cap="flat" cmpd="sng">
                <a:solidFill>
                  <a:srgbClr val="00B0F0"/>
                </a:solidFill>
                <a:prstDash val="solid"/>
                <a:round/>
                <a:headEnd type="none" w="med" len="med"/>
                <a:tailEnd type="none" w="med" len="med"/>
              </a:ln>
            </p:spPr>
            <p:txBody>
              <a:bodyPr lIns="91412" tIns="45694" rIns="91412" bIns="45694" anchor="ctr" anchorCtr="0">
                <a:noAutofit/>
              </a:bodyPr>
              <a:lstStyle/>
              <a:p>
                <a:pPr algn="ctr" defTabSz="932563">
                  <a:buClr>
                    <a:srgbClr val="FFFFFF"/>
                  </a:buClr>
                  <a:defRPr/>
                </a:pPr>
                <a:endParaRPr sz="1903">
                  <a:solidFill>
                    <a:srgbClr val="FFFFFF"/>
                  </a:solidFill>
                  <a:latin typeface="Quattrocento Sans"/>
                  <a:ea typeface="Quattrocento Sans"/>
                  <a:cs typeface="Quattrocento Sans"/>
                  <a:sym typeface="Quattrocento Sans"/>
                </a:endParaRPr>
              </a:p>
            </p:txBody>
          </p:sp>
        </p:grpSp>
      </p:grpSp>
      <p:sp>
        <p:nvSpPr>
          <p:cNvPr id="1143" name="Shape 1143"/>
          <p:cNvSpPr/>
          <p:nvPr/>
        </p:nvSpPr>
        <p:spPr>
          <a:xfrm rot="-5400000">
            <a:off x="2812009" y="4168325"/>
            <a:ext cx="3733681" cy="288943"/>
          </a:xfrm>
          <a:prstGeom prst="bentArrow">
            <a:avLst>
              <a:gd name="adj1" fmla="val 12176"/>
              <a:gd name="adj2" fmla="val 11051"/>
              <a:gd name="adj3" fmla="val 0"/>
              <a:gd name="adj4" fmla="val 43750"/>
            </a:avLst>
          </a:prstGeom>
          <a:solidFill>
            <a:srgbClr val="C00000"/>
          </a:solidFill>
          <a:ln>
            <a:noFill/>
          </a:ln>
        </p:spPr>
        <p:txBody>
          <a:bodyPr lIns="91412" tIns="45694" rIns="91412" bIns="45694" anchor="ctr" anchorCtr="0">
            <a:noAutofit/>
          </a:bodyPr>
          <a:lstStyle/>
          <a:p>
            <a:pPr algn="ctr" defTabSz="932563">
              <a:buClr>
                <a:srgbClr val="FFFFFF"/>
              </a:buClr>
              <a:defRPr/>
            </a:pPr>
            <a:endParaRPr sz="1903">
              <a:solidFill>
                <a:srgbClr val="008EC0"/>
              </a:solidFill>
              <a:latin typeface="Quattrocento Sans"/>
              <a:ea typeface="Quattrocento Sans"/>
              <a:cs typeface="Quattrocento Sans"/>
              <a:sym typeface="Quattrocento Sans"/>
            </a:endParaRPr>
          </a:p>
        </p:txBody>
      </p:sp>
      <p:cxnSp>
        <p:nvCxnSpPr>
          <p:cNvPr id="1144" name="Shape 1144"/>
          <p:cNvCxnSpPr/>
          <p:nvPr/>
        </p:nvCxnSpPr>
        <p:spPr>
          <a:xfrm rot="10800000" flipH="1">
            <a:off x="4572235" y="3931451"/>
            <a:ext cx="3251690" cy="1404"/>
          </a:xfrm>
          <a:prstGeom prst="straightConnector1">
            <a:avLst/>
          </a:prstGeom>
          <a:noFill/>
          <a:ln w="38100" cap="sq" cmpd="sng">
            <a:solidFill>
              <a:srgbClr val="C00000"/>
            </a:solidFill>
            <a:prstDash val="solid"/>
            <a:miter/>
            <a:headEnd type="none" w="med" len="med"/>
            <a:tailEnd type="none" w="med" len="med"/>
          </a:ln>
        </p:spPr>
      </p:cxnSp>
      <p:cxnSp>
        <p:nvCxnSpPr>
          <p:cNvPr id="1145" name="Shape 1145"/>
          <p:cNvCxnSpPr/>
          <p:nvPr/>
        </p:nvCxnSpPr>
        <p:spPr>
          <a:xfrm>
            <a:off x="5652158" y="3935228"/>
            <a:ext cx="0" cy="25689"/>
          </a:xfrm>
          <a:prstGeom prst="straightConnector1">
            <a:avLst/>
          </a:prstGeom>
          <a:noFill/>
          <a:ln w="38100" cap="sq" cmpd="sng">
            <a:solidFill>
              <a:srgbClr val="C00000"/>
            </a:solidFill>
            <a:prstDash val="solid"/>
            <a:miter/>
            <a:headEnd type="none" w="med" len="med"/>
            <a:tailEnd type="none" w="med" len="med"/>
          </a:ln>
        </p:spPr>
      </p:cxnSp>
      <p:cxnSp>
        <p:nvCxnSpPr>
          <p:cNvPr id="1146" name="Shape 1146"/>
          <p:cNvCxnSpPr>
            <a:stCxn id="1143" idx="3"/>
          </p:cNvCxnSpPr>
          <p:nvPr/>
        </p:nvCxnSpPr>
        <p:spPr>
          <a:xfrm rot="10800000" flipH="1">
            <a:off x="4566309" y="2444755"/>
            <a:ext cx="3257538" cy="1199"/>
          </a:xfrm>
          <a:prstGeom prst="straightConnector1">
            <a:avLst/>
          </a:prstGeom>
          <a:noFill/>
          <a:ln w="38100" cap="sq" cmpd="sng">
            <a:solidFill>
              <a:srgbClr val="C00000"/>
            </a:solidFill>
            <a:prstDash val="solid"/>
            <a:miter/>
            <a:headEnd type="none" w="med" len="med"/>
            <a:tailEnd type="none" w="med" len="med"/>
          </a:ln>
        </p:spPr>
      </p:cxnSp>
      <p:cxnSp>
        <p:nvCxnSpPr>
          <p:cNvPr id="1147" name="Shape 1147"/>
          <p:cNvCxnSpPr/>
          <p:nvPr/>
        </p:nvCxnSpPr>
        <p:spPr>
          <a:xfrm>
            <a:off x="5658756" y="2450581"/>
            <a:ext cx="0" cy="25689"/>
          </a:xfrm>
          <a:prstGeom prst="straightConnector1">
            <a:avLst/>
          </a:prstGeom>
          <a:noFill/>
          <a:ln w="38100" cap="sq" cmpd="sng">
            <a:solidFill>
              <a:srgbClr val="C00000"/>
            </a:solidFill>
            <a:prstDash val="solid"/>
            <a:miter/>
            <a:headEnd type="none" w="med" len="med"/>
            <a:tailEnd type="none" w="med" len="med"/>
          </a:ln>
        </p:spPr>
      </p:cxnSp>
      <p:cxnSp>
        <p:nvCxnSpPr>
          <p:cNvPr id="1148" name="Shape 1148"/>
          <p:cNvCxnSpPr/>
          <p:nvPr/>
        </p:nvCxnSpPr>
        <p:spPr>
          <a:xfrm>
            <a:off x="7844244" y="2450581"/>
            <a:ext cx="0" cy="25689"/>
          </a:xfrm>
          <a:prstGeom prst="straightConnector1">
            <a:avLst/>
          </a:prstGeom>
          <a:noFill/>
          <a:ln w="38100" cap="sq" cmpd="sng">
            <a:solidFill>
              <a:srgbClr val="C00000"/>
            </a:solidFill>
            <a:prstDash val="solid"/>
            <a:miter/>
            <a:headEnd type="none" w="med" len="med"/>
            <a:tailEnd type="none" w="med" len="med"/>
          </a:ln>
        </p:spPr>
      </p:cxnSp>
      <p:cxnSp>
        <p:nvCxnSpPr>
          <p:cNvPr id="1149" name="Shape 1149"/>
          <p:cNvCxnSpPr/>
          <p:nvPr/>
        </p:nvCxnSpPr>
        <p:spPr>
          <a:xfrm>
            <a:off x="7844244" y="3934491"/>
            <a:ext cx="0" cy="25689"/>
          </a:xfrm>
          <a:prstGeom prst="straightConnector1">
            <a:avLst/>
          </a:prstGeom>
          <a:noFill/>
          <a:ln w="38100" cap="sq" cmpd="sng">
            <a:solidFill>
              <a:srgbClr val="C00000"/>
            </a:solidFill>
            <a:prstDash val="solid"/>
            <a:miter/>
            <a:headEnd type="none" w="med" len="med"/>
            <a:tailEnd type="none" w="med" len="med"/>
          </a:ln>
        </p:spPr>
      </p:cxnSp>
      <p:sp>
        <p:nvSpPr>
          <p:cNvPr id="1150" name="Shape 1150"/>
          <p:cNvSpPr/>
          <p:nvPr/>
        </p:nvSpPr>
        <p:spPr>
          <a:xfrm rot="5400000">
            <a:off x="4675499" y="6250569"/>
            <a:ext cx="409872" cy="195234"/>
          </a:xfrm>
          <a:prstGeom prst="bentArrow">
            <a:avLst>
              <a:gd name="adj1" fmla="val 18340"/>
              <a:gd name="adj2" fmla="val 12997"/>
              <a:gd name="adj3" fmla="val 0"/>
              <a:gd name="adj4" fmla="val 43750"/>
            </a:avLst>
          </a:prstGeom>
          <a:solidFill>
            <a:srgbClr val="C00000"/>
          </a:solidFill>
          <a:ln>
            <a:noFill/>
          </a:ln>
        </p:spPr>
        <p:txBody>
          <a:bodyPr lIns="91412" tIns="45694" rIns="91412" bIns="45694" anchor="ctr" anchorCtr="0">
            <a:noAutofit/>
          </a:bodyPr>
          <a:lstStyle/>
          <a:p>
            <a:pPr algn="ctr" defTabSz="932563">
              <a:buClr>
                <a:srgbClr val="FFFFFF"/>
              </a:buClr>
              <a:defRPr/>
            </a:pPr>
            <a:endParaRPr sz="1903">
              <a:solidFill>
                <a:srgbClr val="008EC0"/>
              </a:solidFill>
              <a:latin typeface="Quattrocento Sans"/>
              <a:ea typeface="Quattrocento Sans"/>
              <a:cs typeface="Quattrocento Sans"/>
              <a:sym typeface="Quattrocento Sans"/>
            </a:endParaRPr>
          </a:p>
        </p:txBody>
      </p:sp>
      <p:grpSp>
        <p:nvGrpSpPr>
          <p:cNvPr id="1151" name="Shape 1151"/>
          <p:cNvGrpSpPr/>
          <p:nvPr/>
        </p:nvGrpSpPr>
        <p:grpSpPr>
          <a:xfrm>
            <a:off x="4790428" y="6247458"/>
            <a:ext cx="345353" cy="447326"/>
            <a:chOff x="4790225" y="6247848"/>
            <a:chExt cx="345402" cy="447390"/>
          </a:xfrm>
        </p:grpSpPr>
        <p:pic>
          <p:nvPicPr>
            <p:cNvPr id="1152" name="Shape 1152"/>
            <p:cNvPicPr preferRelativeResize="0"/>
            <p:nvPr/>
          </p:nvPicPr>
          <p:blipFill rotWithShape="1">
            <a:blip r:embed="rId9">
              <a:alphaModFix/>
            </a:blip>
            <a:srcRect/>
            <a:stretch/>
          </p:blipFill>
          <p:spPr>
            <a:xfrm>
              <a:off x="4790225" y="6379391"/>
              <a:ext cx="315847" cy="315847"/>
            </a:xfrm>
            <a:prstGeom prst="rect">
              <a:avLst/>
            </a:prstGeom>
            <a:noFill/>
            <a:ln>
              <a:noFill/>
            </a:ln>
          </p:spPr>
        </p:pic>
        <p:pic>
          <p:nvPicPr>
            <p:cNvPr id="1153" name="Shape 1153"/>
            <p:cNvPicPr preferRelativeResize="0"/>
            <p:nvPr/>
          </p:nvPicPr>
          <p:blipFill rotWithShape="1">
            <a:blip r:embed="rId10">
              <a:alphaModFix/>
            </a:blip>
            <a:srcRect/>
            <a:stretch/>
          </p:blipFill>
          <p:spPr>
            <a:xfrm>
              <a:off x="5005385" y="6247848"/>
              <a:ext cx="130242" cy="130242"/>
            </a:xfrm>
            <a:prstGeom prst="rect">
              <a:avLst/>
            </a:prstGeom>
            <a:noFill/>
            <a:ln>
              <a:noFill/>
            </a:ln>
          </p:spPr>
        </p:pic>
      </p:grpSp>
    </p:spTree>
    <p:extLst>
      <p:ext uri="{BB962C8B-B14F-4D97-AF65-F5344CB8AC3E}">
        <p14:creationId xmlns:p14="http://schemas.microsoft.com/office/powerpoint/2010/main" val="2479637469"/>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1151"/>
                                        </p:tgtEl>
                                        <p:attrNameLst>
                                          <p:attrName>style.visibility</p:attrName>
                                        </p:attrNameLst>
                                      </p:cBhvr>
                                      <p:to>
                                        <p:strVal val="visible"/>
                                      </p:to>
                                    </p:set>
                                    <p:anim calcmode="lin" valueType="num">
                                      <p:cBhvr additive="base">
                                        <p:cTn id="7" dur="500"/>
                                        <p:tgtEl>
                                          <p:spTgt spid="1151"/>
                                        </p:tgtEl>
                                        <p:attrNameLst>
                                          <p:attrName>ppt_w</p:attrName>
                                        </p:attrNameLst>
                                      </p:cBhvr>
                                      <p:tavLst>
                                        <p:tav tm="0">
                                          <p:val>
                                            <p:strVal val="0"/>
                                          </p:val>
                                        </p:tav>
                                        <p:tav tm="100000">
                                          <p:val>
                                            <p:strVal val="#ppt_w"/>
                                          </p:val>
                                        </p:tav>
                                      </p:tavLst>
                                    </p:anim>
                                    <p:anim calcmode="lin" valueType="num">
                                      <p:cBhvr additive="base">
                                        <p:cTn id="8" dur="500"/>
                                        <p:tgtEl>
                                          <p:spTgt spid="1151"/>
                                        </p:tgtEl>
                                        <p:attrNameLst>
                                          <p:attrName>ppt_h</p:attrName>
                                        </p:attrNameLst>
                                      </p:cBhvr>
                                      <p:tavLst>
                                        <p:tav tm="0">
                                          <p:val>
                                            <p:strVal val="0"/>
                                          </p:val>
                                        </p:tav>
                                        <p:tav tm="100000">
                                          <p:val>
                                            <p:strVal val="#ppt_h"/>
                                          </p:val>
                                        </p:tav>
                                      </p:tavLst>
                                    </p:anim>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1150"/>
                                        </p:tgtEl>
                                        <p:attrNameLst>
                                          <p:attrName>style.visibility</p:attrName>
                                        </p:attrNameLst>
                                      </p:cBhvr>
                                      <p:to>
                                        <p:strVal val="visible"/>
                                      </p:to>
                                    </p:set>
                                    <p:animEffect transition="in" filter="fade">
                                      <p:cBhvr>
                                        <p:cTn id="12" dur="500"/>
                                        <p:tgtEl>
                                          <p:spTgt spid="1150"/>
                                        </p:tgtEl>
                                      </p:cBhvr>
                                    </p:animEffect>
                                  </p:childTnLst>
                                </p:cTn>
                              </p:par>
                            </p:childTnLst>
                          </p:cTn>
                        </p:par>
                        <p:par>
                          <p:cTn id="13" fill="hold">
                            <p:stCondLst>
                              <p:cond delay="1000"/>
                            </p:stCondLst>
                            <p:childTnLst>
                              <p:par>
                                <p:cTn id="14" presetID="10" presetClass="entr" presetSubtype="0" fill="hold" nodeType="afterEffect">
                                  <p:stCondLst>
                                    <p:cond delay="0"/>
                                  </p:stCondLst>
                                  <p:childTnLst>
                                    <p:set>
                                      <p:cBhvr>
                                        <p:cTn id="15" dur="1" fill="hold">
                                          <p:stCondLst>
                                            <p:cond delay="0"/>
                                          </p:stCondLst>
                                        </p:cTn>
                                        <p:tgtEl>
                                          <p:spTgt spid="1143"/>
                                        </p:tgtEl>
                                        <p:attrNameLst>
                                          <p:attrName>style.visibility</p:attrName>
                                        </p:attrNameLst>
                                      </p:cBhvr>
                                      <p:to>
                                        <p:strVal val="visible"/>
                                      </p:to>
                                    </p:set>
                                    <p:animEffect transition="in" filter="fade">
                                      <p:cBhvr>
                                        <p:cTn id="16" dur="750"/>
                                        <p:tgtEl>
                                          <p:spTgt spid="1143"/>
                                        </p:tgtEl>
                                      </p:cBhvr>
                                    </p:animEffect>
                                  </p:childTnLst>
                                </p:cTn>
                              </p:par>
                            </p:childTnLst>
                          </p:cTn>
                        </p:par>
                        <p:par>
                          <p:cTn id="17" fill="hold">
                            <p:stCondLst>
                              <p:cond delay="1750"/>
                            </p:stCondLst>
                            <p:childTnLst>
                              <p:par>
                                <p:cTn id="18" presetID="10" presetClass="entr" presetSubtype="0" fill="hold" nodeType="afterEffect">
                                  <p:stCondLst>
                                    <p:cond delay="0"/>
                                  </p:stCondLst>
                                  <p:childTnLst>
                                    <p:set>
                                      <p:cBhvr>
                                        <p:cTn id="19" dur="1" fill="hold">
                                          <p:stCondLst>
                                            <p:cond delay="0"/>
                                          </p:stCondLst>
                                        </p:cTn>
                                        <p:tgtEl>
                                          <p:spTgt spid="1144"/>
                                        </p:tgtEl>
                                        <p:attrNameLst>
                                          <p:attrName>style.visibility</p:attrName>
                                        </p:attrNameLst>
                                      </p:cBhvr>
                                      <p:to>
                                        <p:strVal val="visible"/>
                                      </p:to>
                                    </p:set>
                                    <p:animEffect transition="in" filter="fade">
                                      <p:cBhvr>
                                        <p:cTn id="20" dur="750"/>
                                        <p:tgtEl>
                                          <p:spTgt spid="1144"/>
                                        </p:tgtEl>
                                      </p:cBhvr>
                                    </p:animEffect>
                                  </p:childTnLst>
                                </p:cTn>
                              </p:par>
                              <p:par>
                                <p:cTn id="21" presetID="10" presetClass="entr" presetSubtype="0" fill="hold" nodeType="withEffect">
                                  <p:stCondLst>
                                    <p:cond delay="0"/>
                                  </p:stCondLst>
                                  <p:childTnLst>
                                    <p:set>
                                      <p:cBhvr>
                                        <p:cTn id="22" dur="1" fill="hold">
                                          <p:stCondLst>
                                            <p:cond delay="0"/>
                                          </p:stCondLst>
                                        </p:cTn>
                                        <p:tgtEl>
                                          <p:spTgt spid="1146"/>
                                        </p:tgtEl>
                                        <p:attrNameLst>
                                          <p:attrName>style.visibility</p:attrName>
                                        </p:attrNameLst>
                                      </p:cBhvr>
                                      <p:to>
                                        <p:strVal val="visible"/>
                                      </p:to>
                                    </p:set>
                                    <p:animEffect transition="in" filter="fade">
                                      <p:cBhvr>
                                        <p:cTn id="23" dur="750"/>
                                        <p:tgtEl>
                                          <p:spTgt spid="1146"/>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1145"/>
                                        </p:tgtEl>
                                        <p:attrNameLst>
                                          <p:attrName>style.visibility</p:attrName>
                                        </p:attrNameLst>
                                      </p:cBhvr>
                                      <p:to>
                                        <p:strVal val="visible"/>
                                      </p:to>
                                    </p:set>
                                    <p:animEffect transition="in" filter="fade">
                                      <p:cBhvr>
                                        <p:cTn id="27" dur="500"/>
                                        <p:tgtEl>
                                          <p:spTgt spid="1145"/>
                                        </p:tgtEl>
                                      </p:cBhvr>
                                    </p:animEffect>
                                  </p:childTnLst>
                                </p:cTn>
                              </p:par>
                              <p:par>
                                <p:cTn id="28" presetID="10" presetClass="entr" presetSubtype="0" fill="hold" nodeType="withEffect">
                                  <p:stCondLst>
                                    <p:cond delay="0"/>
                                  </p:stCondLst>
                                  <p:childTnLst>
                                    <p:set>
                                      <p:cBhvr>
                                        <p:cTn id="29" dur="1" fill="hold">
                                          <p:stCondLst>
                                            <p:cond delay="0"/>
                                          </p:stCondLst>
                                        </p:cTn>
                                        <p:tgtEl>
                                          <p:spTgt spid="1147"/>
                                        </p:tgtEl>
                                        <p:attrNameLst>
                                          <p:attrName>style.visibility</p:attrName>
                                        </p:attrNameLst>
                                      </p:cBhvr>
                                      <p:to>
                                        <p:strVal val="visible"/>
                                      </p:to>
                                    </p:set>
                                    <p:animEffect transition="in" filter="fade">
                                      <p:cBhvr>
                                        <p:cTn id="30" dur="500"/>
                                        <p:tgtEl>
                                          <p:spTgt spid="1147"/>
                                        </p:tgtEl>
                                      </p:cBhvr>
                                    </p:animEffect>
                                  </p:childTnLst>
                                </p:cTn>
                              </p:par>
                              <p:par>
                                <p:cTn id="31" presetID="10" presetClass="entr" presetSubtype="0" fill="hold" nodeType="withEffect">
                                  <p:stCondLst>
                                    <p:cond delay="0"/>
                                  </p:stCondLst>
                                  <p:childTnLst>
                                    <p:set>
                                      <p:cBhvr>
                                        <p:cTn id="32" dur="1" fill="hold">
                                          <p:stCondLst>
                                            <p:cond delay="0"/>
                                          </p:stCondLst>
                                        </p:cTn>
                                        <p:tgtEl>
                                          <p:spTgt spid="1148"/>
                                        </p:tgtEl>
                                        <p:attrNameLst>
                                          <p:attrName>style.visibility</p:attrName>
                                        </p:attrNameLst>
                                      </p:cBhvr>
                                      <p:to>
                                        <p:strVal val="visible"/>
                                      </p:to>
                                    </p:set>
                                    <p:animEffect transition="in" filter="fade">
                                      <p:cBhvr>
                                        <p:cTn id="33" dur="500"/>
                                        <p:tgtEl>
                                          <p:spTgt spid="1148"/>
                                        </p:tgtEl>
                                      </p:cBhvr>
                                    </p:animEffect>
                                  </p:childTnLst>
                                </p:cTn>
                              </p:par>
                              <p:par>
                                <p:cTn id="34" presetID="10" presetClass="entr" presetSubtype="0" fill="hold" nodeType="withEffect">
                                  <p:stCondLst>
                                    <p:cond delay="0"/>
                                  </p:stCondLst>
                                  <p:childTnLst>
                                    <p:set>
                                      <p:cBhvr>
                                        <p:cTn id="35" dur="1" fill="hold">
                                          <p:stCondLst>
                                            <p:cond delay="0"/>
                                          </p:stCondLst>
                                        </p:cTn>
                                        <p:tgtEl>
                                          <p:spTgt spid="1149"/>
                                        </p:tgtEl>
                                        <p:attrNameLst>
                                          <p:attrName>style.visibility</p:attrName>
                                        </p:attrNameLst>
                                      </p:cBhvr>
                                      <p:to>
                                        <p:strVal val="visible"/>
                                      </p:to>
                                    </p:set>
                                    <p:animEffect transition="in" filter="fade">
                                      <p:cBhvr>
                                        <p:cTn id="36" dur="500"/>
                                        <p:tgtEl>
                                          <p:spTgt spid="1149"/>
                                        </p:tgtEl>
                                      </p:cBhvr>
                                    </p:animEffect>
                                  </p:childTnLst>
                                </p:cTn>
                              </p:par>
                            </p:childTnLst>
                          </p:cTn>
                        </p:par>
                      </p:childTnLst>
                    </p:cTn>
                  </p:par>
                  <p:par>
                    <p:cTn id="37" fill="hold">
                      <p:stCondLst>
                        <p:cond delay="indefinite"/>
                      </p:stCondLst>
                      <p:childTnLst>
                        <p:par>
                          <p:cTn id="38" fill="hold">
                            <p:stCondLst>
                              <p:cond delay="0"/>
                            </p:stCondLst>
                            <p:childTnLst>
                              <p:par>
                                <p:cTn id="39" presetID="23" presetClass="entr" presetSubtype="16" fill="hold" nodeType="clickEffect">
                                  <p:stCondLst>
                                    <p:cond delay="0"/>
                                  </p:stCondLst>
                                  <p:childTnLst>
                                    <p:set>
                                      <p:cBhvr>
                                        <p:cTn id="40" dur="1" fill="hold">
                                          <p:stCondLst>
                                            <p:cond delay="0"/>
                                          </p:stCondLst>
                                        </p:cTn>
                                        <p:tgtEl>
                                          <p:spTgt spid="1134"/>
                                        </p:tgtEl>
                                        <p:attrNameLst>
                                          <p:attrName>style.visibility</p:attrName>
                                        </p:attrNameLst>
                                      </p:cBhvr>
                                      <p:to>
                                        <p:strVal val="visible"/>
                                      </p:to>
                                    </p:set>
                                    <p:anim calcmode="lin" valueType="num">
                                      <p:cBhvr additive="base">
                                        <p:cTn id="41" dur="500"/>
                                        <p:tgtEl>
                                          <p:spTgt spid="1134"/>
                                        </p:tgtEl>
                                        <p:attrNameLst>
                                          <p:attrName>ppt_w</p:attrName>
                                        </p:attrNameLst>
                                      </p:cBhvr>
                                      <p:tavLst>
                                        <p:tav tm="0">
                                          <p:val>
                                            <p:strVal val="0"/>
                                          </p:val>
                                        </p:tav>
                                        <p:tav tm="100000">
                                          <p:val>
                                            <p:strVal val="#ppt_w"/>
                                          </p:val>
                                        </p:tav>
                                      </p:tavLst>
                                    </p:anim>
                                    <p:anim calcmode="lin" valueType="num">
                                      <p:cBhvr additive="base">
                                        <p:cTn id="42" dur="500"/>
                                        <p:tgtEl>
                                          <p:spTgt spid="1134"/>
                                        </p:tgtEl>
                                        <p:attrNameLst>
                                          <p:attrName>ppt_h</p:attrName>
                                        </p:attrNameLst>
                                      </p:cBhvr>
                                      <p:tavLst>
                                        <p:tav tm="0">
                                          <p:val>
                                            <p:strVal val="0"/>
                                          </p:val>
                                        </p:tav>
                                        <p:tav tm="100000">
                                          <p:val>
                                            <p:strVal val="#ppt_h"/>
                                          </p:val>
                                        </p:tav>
                                      </p:tavLst>
                                    </p:anim>
                                  </p:childTnLst>
                                </p:cTn>
                              </p:par>
                            </p:childTnLst>
                          </p:cTn>
                        </p:par>
                        <p:par>
                          <p:cTn id="43" fill="hold">
                            <p:stCondLst>
                              <p:cond delay="500"/>
                            </p:stCondLst>
                            <p:childTnLst>
                              <p:par>
                                <p:cTn id="44" presetID="10" presetClass="entr" presetSubtype="0" fill="hold" nodeType="afterEffect">
                                  <p:stCondLst>
                                    <p:cond delay="0"/>
                                  </p:stCondLst>
                                  <p:childTnLst>
                                    <p:set>
                                      <p:cBhvr>
                                        <p:cTn id="45" dur="1" fill="hold">
                                          <p:stCondLst>
                                            <p:cond delay="0"/>
                                          </p:stCondLst>
                                        </p:cTn>
                                        <p:tgtEl>
                                          <p:spTgt spid="1133"/>
                                        </p:tgtEl>
                                        <p:attrNameLst>
                                          <p:attrName>style.visibility</p:attrName>
                                        </p:attrNameLst>
                                      </p:cBhvr>
                                      <p:to>
                                        <p:strVal val="visible"/>
                                      </p:to>
                                    </p:set>
                                    <p:animEffect transition="in" filter="fade">
                                      <p:cBhvr>
                                        <p:cTn id="46" dur="500"/>
                                        <p:tgtEl>
                                          <p:spTgt spid="1133"/>
                                        </p:tgtEl>
                                      </p:cBhvr>
                                    </p:animEffect>
                                  </p:childTnLst>
                                </p:cTn>
                              </p:par>
                            </p:childTnLst>
                          </p:cTn>
                        </p:par>
                        <p:par>
                          <p:cTn id="47" fill="hold">
                            <p:stCondLst>
                              <p:cond delay="1000"/>
                            </p:stCondLst>
                            <p:childTnLst>
                              <p:par>
                                <p:cTn id="48" presetID="10" presetClass="entr" presetSubtype="0" fill="hold" nodeType="afterEffect">
                                  <p:stCondLst>
                                    <p:cond delay="0"/>
                                  </p:stCondLst>
                                  <p:childTnLst>
                                    <p:set>
                                      <p:cBhvr>
                                        <p:cTn id="49" dur="1" fill="hold">
                                          <p:stCondLst>
                                            <p:cond delay="0"/>
                                          </p:stCondLst>
                                        </p:cTn>
                                        <p:tgtEl>
                                          <p:spTgt spid="1132"/>
                                        </p:tgtEl>
                                        <p:attrNameLst>
                                          <p:attrName>style.visibility</p:attrName>
                                        </p:attrNameLst>
                                      </p:cBhvr>
                                      <p:to>
                                        <p:strVal val="visible"/>
                                      </p:to>
                                    </p:set>
                                    <p:animEffect transition="in" filter="fade">
                                      <p:cBhvr>
                                        <p:cTn id="50" dur="500"/>
                                        <p:tgtEl>
                                          <p:spTgt spid="1132"/>
                                        </p:tgtEl>
                                      </p:cBhvr>
                                    </p:animEffect>
                                  </p:childTnLst>
                                </p:cTn>
                              </p:par>
                            </p:childTnLst>
                          </p:cTn>
                        </p:par>
                        <p:par>
                          <p:cTn id="51" fill="hold">
                            <p:stCondLst>
                              <p:cond delay="1500"/>
                            </p:stCondLst>
                            <p:childTnLst>
                              <p:par>
                                <p:cTn id="52" presetID="10" presetClass="entr" presetSubtype="0" fill="hold" nodeType="afterEffect">
                                  <p:stCondLst>
                                    <p:cond delay="0"/>
                                  </p:stCondLst>
                                  <p:childTnLst>
                                    <p:set>
                                      <p:cBhvr>
                                        <p:cTn id="53" dur="1" fill="hold">
                                          <p:stCondLst>
                                            <p:cond delay="0"/>
                                          </p:stCondLst>
                                        </p:cTn>
                                        <p:tgtEl>
                                          <p:spTgt spid="1131"/>
                                        </p:tgtEl>
                                        <p:attrNameLst>
                                          <p:attrName>style.visibility</p:attrName>
                                        </p:attrNameLst>
                                      </p:cBhvr>
                                      <p:to>
                                        <p:strVal val="visible"/>
                                      </p:to>
                                    </p:set>
                                    <p:animEffect transition="in" filter="fade">
                                      <p:cBhvr>
                                        <p:cTn id="54" dur="750"/>
                                        <p:tgtEl>
                                          <p:spTgt spid="1131"/>
                                        </p:tgtEl>
                                      </p:cBhvr>
                                    </p:animEffect>
                                  </p:childTnLst>
                                </p:cTn>
                              </p:par>
                              <p:par>
                                <p:cTn id="55" presetID="10" presetClass="entr" presetSubtype="0" fill="hold" nodeType="withEffect">
                                  <p:stCondLst>
                                    <p:cond delay="0"/>
                                  </p:stCondLst>
                                  <p:childTnLst>
                                    <p:set>
                                      <p:cBhvr>
                                        <p:cTn id="56" dur="1" fill="hold">
                                          <p:stCondLst>
                                            <p:cond delay="0"/>
                                          </p:stCondLst>
                                        </p:cTn>
                                        <p:tgtEl>
                                          <p:spTgt spid="1130"/>
                                        </p:tgtEl>
                                        <p:attrNameLst>
                                          <p:attrName>style.visibility</p:attrName>
                                        </p:attrNameLst>
                                      </p:cBhvr>
                                      <p:to>
                                        <p:strVal val="visible"/>
                                      </p:to>
                                    </p:set>
                                    <p:animEffect transition="in" filter="fade">
                                      <p:cBhvr>
                                        <p:cTn id="57" dur="500"/>
                                        <p:tgtEl>
                                          <p:spTgt spid="1130"/>
                                        </p:tgtEl>
                                      </p:cBhvr>
                                    </p:animEffect>
                                  </p:childTnLst>
                                </p:cTn>
                              </p:par>
                            </p:childTnLst>
                          </p:cTn>
                        </p:par>
                        <p:par>
                          <p:cTn id="58" fill="hold">
                            <p:stCondLst>
                              <p:cond delay="2250"/>
                            </p:stCondLst>
                            <p:childTnLst>
                              <p:par>
                                <p:cTn id="59" presetID="10" presetClass="entr" presetSubtype="0" fill="hold" nodeType="afterEffect">
                                  <p:stCondLst>
                                    <p:cond delay="0"/>
                                  </p:stCondLst>
                                  <p:childTnLst>
                                    <p:set>
                                      <p:cBhvr>
                                        <p:cTn id="60" dur="1" fill="hold">
                                          <p:stCondLst>
                                            <p:cond delay="0"/>
                                          </p:stCondLst>
                                        </p:cTn>
                                        <p:tgtEl>
                                          <p:spTgt spid="1129"/>
                                        </p:tgtEl>
                                        <p:attrNameLst>
                                          <p:attrName>style.visibility</p:attrName>
                                        </p:attrNameLst>
                                      </p:cBhvr>
                                      <p:to>
                                        <p:strVal val="visible"/>
                                      </p:to>
                                    </p:set>
                                    <p:animEffect transition="in" filter="fade">
                                      <p:cBhvr>
                                        <p:cTn id="61" dur="500"/>
                                        <p:tgtEl>
                                          <p:spTgt spid="1129"/>
                                        </p:tgtEl>
                                      </p:cBhvr>
                                    </p:animEffect>
                                  </p:childTnLst>
                                </p:cTn>
                              </p:par>
                              <p:par>
                                <p:cTn id="62" presetID="10" presetClass="entr" presetSubtype="0" fill="hold" nodeType="withEffect">
                                  <p:stCondLst>
                                    <p:cond delay="0"/>
                                  </p:stCondLst>
                                  <p:childTnLst>
                                    <p:set>
                                      <p:cBhvr>
                                        <p:cTn id="63" dur="1" fill="hold">
                                          <p:stCondLst>
                                            <p:cond delay="0"/>
                                          </p:stCondLst>
                                        </p:cTn>
                                        <p:tgtEl>
                                          <p:spTgt spid="1125"/>
                                        </p:tgtEl>
                                        <p:attrNameLst>
                                          <p:attrName>style.visibility</p:attrName>
                                        </p:attrNameLst>
                                      </p:cBhvr>
                                      <p:to>
                                        <p:strVal val="visible"/>
                                      </p:to>
                                    </p:set>
                                    <p:animEffect transition="in" filter="fade">
                                      <p:cBhvr>
                                        <p:cTn id="64" dur="500"/>
                                        <p:tgtEl>
                                          <p:spTgt spid="1125"/>
                                        </p:tgtEl>
                                      </p:cBhvr>
                                    </p:animEffect>
                                  </p:childTnLst>
                                </p:cTn>
                              </p:par>
                              <p:par>
                                <p:cTn id="65" presetID="10" presetClass="entr" presetSubtype="0" fill="hold" nodeType="withEffect">
                                  <p:stCondLst>
                                    <p:cond delay="0"/>
                                  </p:stCondLst>
                                  <p:childTnLst>
                                    <p:set>
                                      <p:cBhvr>
                                        <p:cTn id="66" dur="1" fill="hold">
                                          <p:stCondLst>
                                            <p:cond delay="0"/>
                                          </p:stCondLst>
                                        </p:cTn>
                                        <p:tgtEl>
                                          <p:spTgt spid="1126"/>
                                        </p:tgtEl>
                                        <p:attrNameLst>
                                          <p:attrName>style.visibility</p:attrName>
                                        </p:attrNameLst>
                                      </p:cBhvr>
                                      <p:to>
                                        <p:strVal val="visible"/>
                                      </p:to>
                                    </p:set>
                                    <p:animEffect transition="in" filter="fade">
                                      <p:cBhvr>
                                        <p:cTn id="67" dur="500"/>
                                        <p:tgtEl>
                                          <p:spTgt spid="1126"/>
                                        </p:tgtEl>
                                      </p:cBhvr>
                                    </p:animEffect>
                                  </p:childTnLst>
                                </p:cTn>
                              </p:par>
                              <p:par>
                                <p:cTn id="68" presetID="10" presetClass="entr" presetSubtype="0" fill="hold" nodeType="withEffect">
                                  <p:stCondLst>
                                    <p:cond delay="0"/>
                                  </p:stCondLst>
                                  <p:childTnLst>
                                    <p:set>
                                      <p:cBhvr>
                                        <p:cTn id="69" dur="1" fill="hold">
                                          <p:stCondLst>
                                            <p:cond delay="0"/>
                                          </p:stCondLst>
                                        </p:cTn>
                                        <p:tgtEl>
                                          <p:spTgt spid="1127"/>
                                        </p:tgtEl>
                                        <p:attrNameLst>
                                          <p:attrName>style.visibility</p:attrName>
                                        </p:attrNameLst>
                                      </p:cBhvr>
                                      <p:to>
                                        <p:strVal val="visible"/>
                                      </p:to>
                                    </p:set>
                                    <p:animEffect transition="in" filter="fade">
                                      <p:cBhvr>
                                        <p:cTn id="70" dur="500"/>
                                        <p:tgtEl>
                                          <p:spTgt spid="1127"/>
                                        </p:tgtEl>
                                      </p:cBhvr>
                                    </p:animEffect>
                                  </p:childTnLst>
                                </p:cTn>
                              </p:par>
                              <p:par>
                                <p:cTn id="71" presetID="10" presetClass="entr" presetSubtype="0" fill="hold" nodeType="withEffect">
                                  <p:stCondLst>
                                    <p:cond delay="0"/>
                                  </p:stCondLst>
                                  <p:childTnLst>
                                    <p:set>
                                      <p:cBhvr>
                                        <p:cTn id="72" dur="1" fill="hold">
                                          <p:stCondLst>
                                            <p:cond delay="0"/>
                                          </p:stCondLst>
                                        </p:cTn>
                                        <p:tgtEl>
                                          <p:spTgt spid="1128"/>
                                        </p:tgtEl>
                                        <p:attrNameLst>
                                          <p:attrName>style.visibility</p:attrName>
                                        </p:attrNameLst>
                                      </p:cBhvr>
                                      <p:to>
                                        <p:strVal val="visible"/>
                                      </p:to>
                                    </p:set>
                                    <p:animEffect transition="in" filter="fade">
                                      <p:cBhvr>
                                        <p:cTn id="73" dur="500"/>
                                        <p:tgtEl>
                                          <p:spTgt spid="1128"/>
                                        </p:tgtEl>
                                      </p:cBhvr>
                                    </p:animEffect>
                                  </p:childTnLst>
                                </p:cTn>
                              </p:par>
                            </p:childTnLst>
                          </p:cTn>
                        </p:par>
                      </p:childTnLst>
                    </p:cTn>
                  </p:par>
                  <p:par>
                    <p:cTn id="74" fill="hold">
                      <p:stCondLst>
                        <p:cond delay="indefinite"/>
                      </p:stCondLst>
                      <p:childTnLst>
                        <p:par>
                          <p:cTn id="75" fill="hold">
                            <p:stCondLst>
                              <p:cond delay="0"/>
                            </p:stCondLst>
                            <p:childTnLst>
                              <p:par>
                                <p:cTn id="76" presetID="23" presetClass="entr" presetSubtype="16" fill="hold" nodeType="clickEffect">
                                  <p:stCondLst>
                                    <p:cond delay="0"/>
                                  </p:stCondLst>
                                  <p:childTnLst>
                                    <p:set>
                                      <p:cBhvr>
                                        <p:cTn id="77" dur="1" fill="hold">
                                          <p:stCondLst>
                                            <p:cond delay="0"/>
                                          </p:stCondLst>
                                        </p:cTn>
                                        <p:tgtEl>
                                          <p:spTgt spid="1102"/>
                                        </p:tgtEl>
                                        <p:attrNameLst>
                                          <p:attrName>style.visibility</p:attrName>
                                        </p:attrNameLst>
                                      </p:cBhvr>
                                      <p:to>
                                        <p:strVal val="visible"/>
                                      </p:to>
                                    </p:set>
                                    <p:anim calcmode="lin" valueType="num">
                                      <p:cBhvr additive="base">
                                        <p:cTn id="78" dur="500"/>
                                        <p:tgtEl>
                                          <p:spTgt spid="1102"/>
                                        </p:tgtEl>
                                        <p:attrNameLst>
                                          <p:attrName>ppt_w</p:attrName>
                                        </p:attrNameLst>
                                      </p:cBhvr>
                                      <p:tavLst>
                                        <p:tav tm="0">
                                          <p:val>
                                            <p:strVal val="0"/>
                                          </p:val>
                                        </p:tav>
                                        <p:tav tm="100000">
                                          <p:val>
                                            <p:strVal val="#ppt_w"/>
                                          </p:val>
                                        </p:tav>
                                      </p:tavLst>
                                    </p:anim>
                                    <p:anim calcmode="lin" valueType="num">
                                      <p:cBhvr additive="base">
                                        <p:cTn id="79" dur="500"/>
                                        <p:tgtEl>
                                          <p:spTgt spid="1102"/>
                                        </p:tgtEl>
                                        <p:attrNameLst>
                                          <p:attrName>ppt_h</p:attrName>
                                        </p:attrNameLst>
                                      </p:cBhvr>
                                      <p:tavLst>
                                        <p:tav tm="0">
                                          <p:val>
                                            <p:strVal val="0"/>
                                          </p:val>
                                        </p:tav>
                                        <p:tav tm="100000">
                                          <p:val>
                                            <p:strVal val="#ppt_h"/>
                                          </p:val>
                                        </p:tav>
                                      </p:tavLst>
                                    </p:anim>
                                  </p:childTnLst>
                                </p:cTn>
                              </p:par>
                            </p:childTnLst>
                          </p:cTn>
                        </p:par>
                        <p:par>
                          <p:cTn id="80" fill="hold">
                            <p:stCondLst>
                              <p:cond delay="500"/>
                            </p:stCondLst>
                            <p:childTnLst>
                              <p:par>
                                <p:cTn id="81" presetID="10" presetClass="entr" presetSubtype="0" fill="hold" nodeType="afterEffect">
                                  <p:stCondLst>
                                    <p:cond delay="0"/>
                                  </p:stCondLst>
                                  <p:childTnLst>
                                    <p:set>
                                      <p:cBhvr>
                                        <p:cTn id="82" dur="1" fill="hold">
                                          <p:stCondLst>
                                            <p:cond delay="0"/>
                                          </p:stCondLst>
                                        </p:cTn>
                                        <p:tgtEl>
                                          <p:spTgt spid="1112"/>
                                        </p:tgtEl>
                                        <p:attrNameLst>
                                          <p:attrName>style.visibility</p:attrName>
                                        </p:attrNameLst>
                                      </p:cBhvr>
                                      <p:to>
                                        <p:strVal val="visible"/>
                                      </p:to>
                                    </p:set>
                                    <p:animEffect transition="in" filter="fade">
                                      <p:cBhvr>
                                        <p:cTn id="83" dur="500"/>
                                        <p:tgtEl>
                                          <p:spTgt spid="1112"/>
                                        </p:tgtEl>
                                      </p:cBhvr>
                                    </p:animEffect>
                                  </p:childTnLst>
                                </p:cTn>
                              </p:par>
                            </p:childTnLst>
                          </p:cTn>
                        </p:par>
                        <p:par>
                          <p:cTn id="84" fill="hold">
                            <p:stCondLst>
                              <p:cond delay="1000"/>
                            </p:stCondLst>
                            <p:childTnLst>
                              <p:par>
                                <p:cTn id="85" presetID="10" presetClass="entr" presetSubtype="0" fill="hold" nodeType="afterEffect">
                                  <p:stCondLst>
                                    <p:cond delay="0"/>
                                  </p:stCondLst>
                                  <p:childTnLst>
                                    <p:set>
                                      <p:cBhvr>
                                        <p:cTn id="86" dur="1" fill="hold">
                                          <p:stCondLst>
                                            <p:cond delay="0"/>
                                          </p:stCondLst>
                                        </p:cTn>
                                        <p:tgtEl>
                                          <p:spTgt spid="1113"/>
                                        </p:tgtEl>
                                        <p:attrNameLst>
                                          <p:attrName>style.visibility</p:attrName>
                                        </p:attrNameLst>
                                      </p:cBhvr>
                                      <p:to>
                                        <p:strVal val="visible"/>
                                      </p:to>
                                    </p:set>
                                    <p:animEffect transition="in" filter="fade">
                                      <p:cBhvr>
                                        <p:cTn id="87" dur="500"/>
                                        <p:tgtEl>
                                          <p:spTgt spid="1113"/>
                                        </p:tgtEl>
                                      </p:cBhvr>
                                    </p:animEffect>
                                  </p:childTnLst>
                                </p:cTn>
                              </p:par>
                            </p:childTnLst>
                          </p:cTn>
                        </p:par>
                        <p:par>
                          <p:cTn id="88" fill="hold">
                            <p:stCondLst>
                              <p:cond delay="1500"/>
                            </p:stCondLst>
                            <p:childTnLst>
                              <p:par>
                                <p:cTn id="89" presetID="10" presetClass="entr" presetSubtype="0" fill="hold" nodeType="afterEffect">
                                  <p:stCondLst>
                                    <p:cond delay="0"/>
                                  </p:stCondLst>
                                  <p:childTnLst>
                                    <p:set>
                                      <p:cBhvr>
                                        <p:cTn id="90" dur="1" fill="hold">
                                          <p:stCondLst>
                                            <p:cond delay="0"/>
                                          </p:stCondLst>
                                        </p:cTn>
                                        <p:tgtEl>
                                          <p:spTgt spid="1114"/>
                                        </p:tgtEl>
                                        <p:attrNameLst>
                                          <p:attrName>style.visibility</p:attrName>
                                        </p:attrNameLst>
                                      </p:cBhvr>
                                      <p:to>
                                        <p:strVal val="visible"/>
                                      </p:to>
                                    </p:set>
                                    <p:animEffect transition="in" filter="fade">
                                      <p:cBhvr>
                                        <p:cTn id="91" dur="750"/>
                                        <p:tgtEl>
                                          <p:spTgt spid="1114"/>
                                        </p:tgtEl>
                                      </p:cBhvr>
                                    </p:animEffect>
                                  </p:childTnLst>
                                </p:cTn>
                              </p:par>
                              <p:par>
                                <p:cTn id="92" presetID="10" presetClass="entr" presetSubtype="0" fill="hold" nodeType="withEffect">
                                  <p:stCondLst>
                                    <p:cond delay="0"/>
                                  </p:stCondLst>
                                  <p:childTnLst>
                                    <p:set>
                                      <p:cBhvr>
                                        <p:cTn id="93" dur="1" fill="hold">
                                          <p:stCondLst>
                                            <p:cond delay="0"/>
                                          </p:stCondLst>
                                        </p:cTn>
                                        <p:tgtEl>
                                          <p:spTgt spid="1119"/>
                                        </p:tgtEl>
                                        <p:attrNameLst>
                                          <p:attrName>style.visibility</p:attrName>
                                        </p:attrNameLst>
                                      </p:cBhvr>
                                      <p:to>
                                        <p:strVal val="visible"/>
                                      </p:to>
                                    </p:set>
                                    <p:animEffect transition="in" filter="fade">
                                      <p:cBhvr>
                                        <p:cTn id="94" dur="500"/>
                                        <p:tgtEl>
                                          <p:spTgt spid="1119"/>
                                        </p:tgtEl>
                                      </p:cBhvr>
                                    </p:animEffect>
                                  </p:childTnLst>
                                </p:cTn>
                              </p:par>
                            </p:childTnLst>
                          </p:cTn>
                        </p:par>
                        <p:par>
                          <p:cTn id="95" fill="hold">
                            <p:stCondLst>
                              <p:cond delay="2250"/>
                            </p:stCondLst>
                            <p:childTnLst>
                              <p:par>
                                <p:cTn id="96" presetID="10" presetClass="entr" presetSubtype="0" fill="hold" nodeType="afterEffect">
                                  <p:stCondLst>
                                    <p:cond delay="0"/>
                                  </p:stCondLst>
                                  <p:childTnLst>
                                    <p:set>
                                      <p:cBhvr>
                                        <p:cTn id="97" dur="1" fill="hold">
                                          <p:stCondLst>
                                            <p:cond delay="0"/>
                                          </p:stCondLst>
                                        </p:cTn>
                                        <p:tgtEl>
                                          <p:spTgt spid="1120"/>
                                        </p:tgtEl>
                                        <p:attrNameLst>
                                          <p:attrName>style.visibility</p:attrName>
                                        </p:attrNameLst>
                                      </p:cBhvr>
                                      <p:to>
                                        <p:strVal val="visible"/>
                                      </p:to>
                                    </p:set>
                                    <p:animEffect transition="in" filter="fade">
                                      <p:cBhvr>
                                        <p:cTn id="98" dur="500"/>
                                        <p:tgtEl>
                                          <p:spTgt spid="1120"/>
                                        </p:tgtEl>
                                      </p:cBhvr>
                                    </p:animEffect>
                                  </p:childTnLst>
                                </p:cTn>
                              </p:par>
                              <p:par>
                                <p:cTn id="99" presetID="10" presetClass="entr" presetSubtype="0" fill="hold" nodeType="withEffect">
                                  <p:stCondLst>
                                    <p:cond delay="0"/>
                                  </p:stCondLst>
                                  <p:childTnLst>
                                    <p:set>
                                      <p:cBhvr>
                                        <p:cTn id="100" dur="1" fill="hold">
                                          <p:stCondLst>
                                            <p:cond delay="0"/>
                                          </p:stCondLst>
                                        </p:cTn>
                                        <p:tgtEl>
                                          <p:spTgt spid="1115"/>
                                        </p:tgtEl>
                                        <p:attrNameLst>
                                          <p:attrName>style.visibility</p:attrName>
                                        </p:attrNameLst>
                                      </p:cBhvr>
                                      <p:to>
                                        <p:strVal val="visible"/>
                                      </p:to>
                                    </p:set>
                                    <p:animEffect transition="in" filter="fade">
                                      <p:cBhvr>
                                        <p:cTn id="101" dur="500"/>
                                        <p:tgtEl>
                                          <p:spTgt spid="1115"/>
                                        </p:tgtEl>
                                      </p:cBhvr>
                                    </p:animEffect>
                                  </p:childTnLst>
                                </p:cTn>
                              </p:par>
                              <p:par>
                                <p:cTn id="102" presetID="10" presetClass="entr" presetSubtype="0" fill="hold" nodeType="withEffect">
                                  <p:stCondLst>
                                    <p:cond delay="0"/>
                                  </p:stCondLst>
                                  <p:childTnLst>
                                    <p:set>
                                      <p:cBhvr>
                                        <p:cTn id="103" dur="1" fill="hold">
                                          <p:stCondLst>
                                            <p:cond delay="0"/>
                                          </p:stCondLst>
                                        </p:cTn>
                                        <p:tgtEl>
                                          <p:spTgt spid="1116"/>
                                        </p:tgtEl>
                                        <p:attrNameLst>
                                          <p:attrName>style.visibility</p:attrName>
                                        </p:attrNameLst>
                                      </p:cBhvr>
                                      <p:to>
                                        <p:strVal val="visible"/>
                                      </p:to>
                                    </p:set>
                                    <p:animEffect transition="in" filter="fade">
                                      <p:cBhvr>
                                        <p:cTn id="104" dur="500"/>
                                        <p:tgtEl>
                                          <p:spTgt spid="1116"/>
                                        </p:tgtEl>
                                      </p:cBhvr>
                                    </p:animEffect>
                                  </p:childTnLst>
                                </p:cTn>
                              </p:par>
                              <p:par>
                                <p:cTn id="105" presetID="10" presetClass="entr" presetSubtype="0" fill="hold" nodeType="withEffect">
                                  <p:stCondLst>
                                    <p:cond delay="0"/>
                                  </p:stCondLst>
                                  <p:childTnLst>
                                    <p:set>
                                      <p:cBhvr>
                                        <p:cTn id="106" dur="1" fill="hold">
                                          <p:stCondLst>
                                            <p:cond delay="0"/>
                                          </p:stCondLst>
                                        </p:cTn>
                                        <p:tgtEl>
                                          <p:spTgt spid="1117"/>
                                        </p:tgtEl>
                                        <p:attrNameLst>
                                          <p:attrName>style.visibility</p:attrName>
                                        </p:attrNameLst>
                                      </p:cBhvr>
                                      <p:to>
                                        <p:strVal val="visible"/>
                                      </p:to>
                                    </p:set>
                                    <p:animEffect transition="in" filter="fade">
                                      <p:cBhvr>
                                        <p:cTn id="107" dur="500"/>
                                        <p:tgtEl>
                                          <p:spTgt spid="1117"/>
                                        </p:tgtEl>
                                      </p:cBhvr>
                                    </p:animEffect>
                                  </p:childTnLst>
                                </p:cTn>
                              </p:par>
                              <p:par>
                                <p:cTn id="108" presetID="10" presetClass="entr" presetSubtype="0" fill="hold" nodeType="withEffect">
                                  <p:stCondLst>
                                    <p:cond delay="0"/>
                                  </p:stCondLst>
                                  <p:childTnLst>
                                    <p:set>
                                      <p:cBhvr>
                                        <p:cTn id="109" dur="1" fill="hold">
                                          <p:stCondLst>
                                            <p:cond delay="0"/>
                                          </p:stCondLst>
                                        </p:cTn>
                                        <p:tgtEl>
                                          <p:spTgt spid="1118"/>
                                        </p:tgtEl>
                                        <p:attrNameLst>
                                          <p:attrName>style.visibility</p:attrName>
                                        </p:attrNameLst>
                                      </p:cBhvr>
                                      <p:to>
                                        <p:strVal val="visible"/>
                                      </p:to>
                                    </p:set>
                                    <p:animEffect transition="in" filter="fade">
                                      <p:cBhvr>
                                        <p:cTn id="110" dur="500"/>
                                        <p:tgtEl>
                                          <p:spTgt spid="1118"/>
                                        </p:tgtEl>
                                      </p:cBhvr>
                                    </p:animEffect>
                                  </p:childTnLst>
                                </p:cTn>
                              </p:par>
                            </p:childTnLst>
                          </p:cTn>
                        </p:par>
                        <p:par>
                          <p:cTn id="111" fill="hold">
                            <p:stCondLst>
                              <p:cond delay="2750"/>
                            </p:stCondLst>
                            <p:childTnLst>
                              <p:par>
                                <p:cTn id="112" presetID="10" presetClass="entr" presetSubtype="0" fill="hold" nodeType="afterEffect">
                                  <p:stCondLst>
                                    <p:cond delay="0"/>
                                  </p:stCondLst>
                                  <p:childTnLst>
                                    <p:set>
                                      <p:cBhvr>
                                        <p:cTn id="113" dur="1" fill="hold">
                                          <p:stCondLst>
                                            <p:cond delay="0"/>
                                          </p:stCondLst>
                                        </p:cTn>
                                        <p:tgtEl>
                                          <p:spTgt spid="1121"/>
                                        </p:tgtEl>
                                        <p:attrNameLst>
                                          <p:attrName>style.visibility</p:attrName>
                                        </p:attrNameLst>
                                      </p:cBhvr>
                                      <p:to>
                                        <p:strVal val="visible"/>
                                      </p:to>
                                    </p:set>
                                    <p:animEffect transition="in" filter="fade">
                                      <p:cBhvr>
                                        <p:cTn id="114" dur="500"/>
                                        <p:tgtEl>
                                          <p:spTgt spid="1121"/>
                                        </p:tgtEl>
                                      </p:cBhvr>
                                    </p:animEffect>
                                  </p:childTnLst>
                                </p:cTn>
                              </p:par>
                              <p:par>
                                <p:cTn id="115" presetID="10" presetClass="entr" presetSubtype="0" fill="hold" nodeType="withEffect">
                                  <p:stCondLst>
                                    <p:cond delay="0"/>
                                  </p:stCondLst>
                                  <p:childTnLst>
                                    <p:set>
                                      <p:cBhvr>
                                        <p:cTn id="116" dur="1" fill="hold">
                                          <p:stCondLst>
                                            <p:cond delay="0"/>
                                          </p:stCondLst>
                                        </p:cTn>
                                        <p:tgtEl>
                                          <p:spTgt spid="1122"/>
                                        </p:tgtEl>
                                        <p:attrNameLst>
                                          <p:attrName>style.visibility</p:attrName>
                                        </p:attrNameLst>
                                      </p:cBhvr>
                                      <p:to>
                                        <p:strVal val="visible"/>
                                      </p:to>
                                    </p:set>
                                    <p:animEffect transition="in" filter="fade">
                                      <p:cBhvr>
                                        <p:cTn id="117" dur="500"/>
                                        <p:tgtEl>
                                          <p:spTgt spid="1122"/>
                                        </p:tgtEl>
                                      </p:cBhvr>
                                    </p:animEffect>
                                  </p:childTnLst>
                                </p:cTn>
                              </p:par>
                              <p:par>
                                <p:cTn id="118" presetID="10" presetClass="entr" presetSubtype="0" fill="hold" nodeType="withEffect">
                                  <p:stCondLst>
                                    <p:cond delay="0"/>
                                  </p:stCondLst>
                                  <p:childTnLst>
                                    <p:set>
                                      <p:cBhvr>
                                        <p:cTn id="119" dur="1" fill="hold">
                                          <p:stCondLst>
                                            <p:cond delay="0"/>
                                          </p:stCondLst>
                                        </p:cTn>
                                        <p:tgtEl>
                                          <p:spTgt spid="1123"/>
                                        </p:tgtEl>
                                        <p:attrNameLst>
                                          <p:attrName>style.visibility</p:attrName>
                                        </p:attrNameLst>
                                      </p:cBhvr>
                                      <p:to>
                                        <p:strVal val="visible"/>
                                      </p:to>
                                    </p:set>
                                    <p:animEffect transition="in" filter="fade">
                                      <p:cBhvr>
                                        <p:cTn id="120" dur="500"/>
                                        <p:tgtEl>
                                          <p:spTgt spid="1123"/>
                                        </p:tgtEl>
                                      </p:cBhvr>
                                    </p:animEffect>
                                  </p:childTnLst>
                                </p:cTn>
                              </p:par>
                              <p:par>
                                <p:cTn id="121" presetID="10" presetClass="entr" presetSubtype="0" fill="hold" nodeType="withEffect">
                                  <p:stCondLst>
                                    <p:cond delay="0"/>
                                  </p:stCondLst>
                                  <p:childTnLst>
                                    <p:set>
                                      <p:cBhvr>
                                        <p:cTn id="122" dur="1" fill="hold">
                                          <p:stCondLst>
                                            <p:cond delay="0"/>
                                          </p:stCondLst>
                                        </p:cTn>
                                        <p:tgtEl>
                                          <p:spTgt spid="1124"/>
                                        </p:tgtEl>
                                        <p:attrNameLst>
                                          <p:attrName>style.visibility</p:attrName>
                                        </p:attrNameLst>
                                      </p:cBhvr>
                                      <p:to>
                                        <p:strVal val="visible"/>
                                      </p:to>
                                    </p:set>
                                    <p:animEffect transition="in" filter="fade">
                                      <p:cBhvr>
                                        <p:cTn id="123" dur="500"/>
                                        <p:tgtEl>
                                          <p:spTgt spid="11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274702" y="2125677"/>
            <a:ext cx="6402388" cy="3657560"/>
          </a:xfrm>
        </p:spPr>
        <p:txBody>
          <a:bodyPr/>
          <a:lstStyle/>
          <a:p>
            <a:r>
              <a:rPr lang="en-US" sz="4000"/>
              <a:t>Module 3 </a:t>
            </a:r>
            <a:r>
              <a:rPr lang="en-US" sz="4000" dirty="0"/>
              <a:t>– Advanced Docker Topics</a:t>
            </a:r>
            <a:br>
              <a:rPr lang="en-US" sz="4000" dirty="0"/>
            </a:br>
            <a:br>
              <a:rPr lang="en-US" sz="4000" dirty="0"/>
            </a:br>
            <a:endParaRPr lang="en-US" sz="3200" i="1" dirty="0"/>
          </a:p>
        </p:txBody>
      </p:sp>
    </p:spTree>
    <p:extLst>
      <p:ext uri="{BB962C8B-B14F-4D97-AF65-F5344CB8AC3E}">
        <p14:creationId xmlns:p14="http://schemas.microsoft.com/office/powerpoint/2010/main" val="13250588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3"/>
                </a:solidFill>
              </a:rPr>
              <a:t>Limit a Container Resources | Memory </a:t>
            </a:r>
            <a:br>
              <a:rPr lang="en-US" dirty="0">
                <a:solidFill>
                  <a:schemeClr val="accent3"/>
                </a:solidFill>
              </a:rPr>
            </a:br>
            <a:br>
              <a:rPr lang="en-US" dirty="0">
                <a:solidFill>
                  <a:schemeClr val="accent3"/>
                </a:solidFill>
              </a:rPr>
            </a:br>
            <a:endParaRPr lang="en-US" dirty="0">
              <a:solidFill>
                <a:schemeClr val="accent3"/>
              </a:solidFill>
            </a:endParaRPr>
          </a:p>
        </p:txBody>
      </p:sp>
      <p:sp>
        <p:nvSpPr>
          <p:cNvPr id="4" name="Text Placeholder 3"/>
          <p:cNvSpPr>
            <a:spLocks noGrp="1"/>
          </p:cNvSpPr>
          <p:nvPr>
            <p:ph type="body" sz="quarter" idx="10"/>
          </p:nvPr>
        </p:nvSpPr>
        <p:spPr>
          <a:xfrm>
            <a:off x="154876" y="1287806"/>
            <a:ext cx="12009327" cy="2659190"/>
          </a:xfrm>
        </p:spPr>
        <p:txBody>
          <a:bodyPr vert="horz" wrap="square" lIns="146304" tIns="91440" rIns="146304" bIns="91440" rtlCol="0" anchor="t">
            <a:spAutoFit/>
          </a:bodyPr>
          <a:lstStyle/>
          <a:p>
            <a:r>
              <a:rPr lang="en-US" sz="2400" dirty="0"/>
              <a:t>By default, a container has no resource constraints and can use as much of a given resource as the host’s kernel scheduler will allow</a:t>
            </a:r>
          </a:p>
          <a:p>
            <a:endParaRPr lang="en-US" sz="2400" dirty="0"/>
          </a:p>
          <a:p>
            <a:r>
              <a:rPr lang="en-US" sz="2400" dirty="0"/>
              <a:t>Docker can enforce hard memory limits, which allow the container to use no more than a given amount of user or system memory, or soft limits, which allow the container to use as much memory as it needs unless certain conditions are met, such as when the kernel detects low memory or contention on the host machine</a:t>
            </a:r>
            <a:r>
              <a:rPr lang="en-US" sz="2400" dirty="0">
                <a:cs typeface="Segoe UI Light"/>
              </a:rPr>
              <a:t>.</a:t>
            </a:r>
          </a:p>
        </p:txBody>
      </p:sp>
      <p:pic>
        <p:nvPicPr>
          <p:cNvPr id="5" name="Picture 4"/>
          <p:cNvPicPr>
            <a:picLocks noChangeAspect="1"/>
          </p:cNvPicPr>
          <p:nvPr/>
        </p:nvPicPr>
        <p:blipFill>
          <a:blip r:embed="rId3"/>
          <a:stretch>
            <a:fillRect/>
          </a:stretch>
        </p:blipFill>
        <p:spPr>
          <a:xfrm>
            <a:off x="575255" y="4881191"/>
            <a:ext cx="11288331" cy="1505334"/>
          </a:xfrm>
          <a:prstGeom prst="rect">
            <a:avLst/>
          </a:prstGeom>
        </p:spPr>
      </p:pic>
      <p:sp>
        <p:nvSpPr>
          <p:cNvPr id="6" name="Arrow: Down 4"/>
          <p:cNvSpPr/>
          <p:nvPr/>
        </p:nvSpPr>
        <p:spPr bwMode="auto">
          <a:xfrm>
            <a:off x="6159539" y="4030662"/>
            <a:ext cx="528735" cy="811086"/>
          </a:xfrm>
          <a:prstGeom prst="downArrow">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a:gradFill>
                <a:gsLst>
                  <a:gs pos="1250">
                    <a:schemeClr val="bg1"/>
                  </a:gs>
                  <a:gs pos="10417">
                    <a:schemeClr val="bg1"/>
                  </a:gs>
                </a:gsLst>
                <a:lin ang="5400000" scaled="0"/>
              </a:gradFill>
            </a:endParaRPr>
          </a:p>
        </p:txBody>
      </p:sp>
    </p:spTree>
    <p:extLst>
      <p:ext uri="{BB962C8B-B14F-4D97-AF65-F5344CB8AC3E}">
        <p14:creationId xmlns:p14="http://schemas.microsoft.com/office/powerpoint/2010/main" val="2056352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3"/>
                </a:solidFill>
              </a:rPr>
              <a:t>Limit a Container Resources | CPU</a:t>
            </a:r>
            <a:br>
              <a:rPr lang="en-US" dirty="0">
                <a:solidFill>
                  <a:schemeClr val="accent3"/>
                </a:solidFill>
              </a:rPr>
            </a:br>
            <a:br>
              <a:rPr lang="en-US" dirty="0">
                <a:solidFill>
                  <a:schemeClr val="accent3"/>
                </a:solidFill>
              </a:rPr>
            </a:br>
            <a:endParaRPr lang="en-US" dirty="0">
              <a:solidFill>
                <a:schemeClr val="accent3"/>
              </a:solidFill>
            </a:endParaRPr>
          </a:p>
        </p:txBody>
      </p:sp>
      <p:sp>
        <p:nvSpPr>
          <p:cNvPr id="4" name="Text Placeholder 3"/>
          <p:cNvSpPr>
            <a:spLocks noGrp="1"/>
          </p:cNvSpPr>
          <p:nvPr>
            <p:ph type="body" sz="quarter" idx="10"/>
          </p:nvPr>
        </p:nvSpPr>
        <p:spPr>
          <a:xfrm>
            <a:off x="154876" y="1287806"/>
            <a:ext cx="12009327" cy="849463"/>
          </a:xfrm>
        </p:spPr>
        <p:txBody>
          <a:bodyPr/>
          <a:lstStyle/>
          <a:p>
            <a:pPr marL="0" indent="0">
              <a:buNone/>
            </a:pPr>
            <a:r>
              <a:rPr lang="en-US" sz="2400"/>
              <a:t>By default, each container’s access to the host machine’s CPU cycles is unlimited. You can set various constraints to limit a given container’s access to the host machine’s CPU cycles.</a:t>
            </a:r>
          </a:p>
        </p:txBody>
      </p:sp>
      <p:pic>
        <p:nvPicPr>
          <p:cNvPr id="7" name="Picture 6"/>
          <p:cNvPicPr>
            <a:picLocks noChangeAspect="1"/>
          </p:cNvPicPr>
          <p:nvPr/>
        </p:nvPicPr>
        <p:blipFill>
          <a:blip r:embed="rId3"/>
          <a:stretch>
            <a:fillRect/>
          </a:stretch>
        </p:blipFill>
        <p:spPr>
          <a:xfrm>
            <a:off x="1570037" y="2430462"/>
            <a:ext cx="9133114" cy="4442378"/>
          </a:xfrm>
          <a:prstGeom prst="rect">
            <a:avLst/>
          </a:prstGeom>
        </p:spPr>
      </p:pic>
      <p:sp>
        <p:nvSpPr>
          <p:cNvPr id="8" name="Rectangle 7"/>
          <p:cNvSpPr/>
          <p:nvPr/>
        </p:nvSpPr>
        <p:spPr bwMode="auto">
          <a:xfrm>
            <a:off x="1668251" y="2363425"/>
            <a:ext cx="9099972" cy="1247110"/>
          </a:xfrm>
          <a:prstGeom prst="rect">
            <a:avLst/>
          </a:prstGeom>
          <a:noFill/>
          <a:ln w="44450">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a:gradFill>
                <a:gsLst>
                  <a:gs pos="1250">
                    <a:schemeClr val="bg1"/>
                  </a:gs>
                  <a:gs pos="10417">
                    <a:schemeClr val="bg1"/>
                  </a:gs>
                </a:gsLst>
                <a:lin ang="5400000" scaled="0"/>
              </a:gradFill>
            </a:endParaRPr>
          </a:p>
        </p:txBody>
      </p:sp>
    </p:spTree>
    <p:extLst>
      <p:ext uri="{BB962C8B-B14F-4D97-AF65-F5344CB8AC3E}">
        <p14:creationId xmlns:p14="http://schemas.microsoft.com/office/powerpoint/2010/main" val="17496257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p:cNvPicPr>
            <a:picLocks noGrp="1" noChangeAspect="1"/>
          </p:cNvPicPr>
          <p:nvPr>
            <p:ph type="pic" sz="quarter" idx="10"/>
          </p:nvPr>
        </p:nvPicPr>
        <p:blipFill>
          <a:blip r:embed="rId3"/>
          <a:srcRect l="20120" r="20120"/>
          <a:stretch>
            <a:fillRect/>
          </a:stretch>
        </p:blipFill>
        <p:spPr/>
      </p:pic>
      <p:sp>
        <p:nvSpPr>
          <p:cNvPr id="6" name="Title 1"/>
          <p:cNvSpPr>
            <a:spLocks noGrp="1"/>
          </p:cNvSpPr>
          <p:nvPr>
            <p:ph type="title"/>
          </p:nvPr>
        </p:nvSpPr>
        <p:spPr>
          <a:xfrm>
            <a:off x="37644" y="296862"/>
            <a:ext cx="5867400" cy="1514261"/>
          </a:xfrm>
        </p:spPr>
        <p:txBody>
          <a:bodyPr/>
          <a:lstStyle/>
          <a:p>
            <a:r>
              <a:rPr lang="en-US" sz="4800" dirty="0"/>
              <a:t>Demonstration: </a:t>
            </a:r>
            <a:r>
              <a:rPr lang="en-US" sz="4800" i="1" dirty="0"/>
              <a:t>Limit Container Resources </a:t>
            </a:r>
            <a:endParaRPr lang="en-US" sz="4800" i="1" dirty="0">
              <a:solidFill>
                <a:schemeClr val="accent3"/>
              </a:solidFill>
            </a:endParaRPr>
          </a:p>
        </p:txBody>
      </p:sp>
      <p:sp>
        <p:nvSpPr>
          <p:cNvPr id="7" name="Title 1"/>
          <p:cNvSpPr txBox="1">
            <a:spLocks/>
          </p:cNvSpPr>
          <p:nvPr/>
        </p:nvSpPr>
        <p:spPr>
          <a:xfrm>
            <a:off x="42650" y="4183062"/>
            <a:ext cx="5486399" cy="1680460"/>
          </a:xfrm>
          <a:prstGeom prst="rect">
            <a:avLst/>
          </a:prstGeom>
        </p:spPr>
        <p:txBody>
          <a:bodyPr vert="horz" wrap="square" lIns="146304" tIns="91440" rIns="146304" bIns="91440" rtlCol="0" anchor="t">
            <a:spAutoFit/>
          </a:bodyPr>
          <a:lstStyle>
            <a:lvl1pPr algn="l" defTabSz="932742" rtl="0" eaLnBrk="1" latinLnBrk="0" hangingPunct="1">
              <a:lnSpc>
                <a:spcPct val="90000"/>
              </a:lnSpc>
              <a:spcBef>
                <a:spcPct val="0"/>
              </a:spcBef>
              <a:buNone/>
              <a:defRPr lang="en-US" sz="6600"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dirty="0">
                <a:solidFill>
                  <a:schemeClr val="tx1"/>
                </a:solidFill>
              </a:rPr>
              <a:t>Launch container with memory and CPU constraints </a:t>
            </a:r>
            <a:endParaRPr lang="en-US" sz="3600" dirty="0">
              <a:solidFill>
                <a:schemeClr val="tx1"/>
              </a:solidFill>
              <a:cs typeface="Segoe UI Light"/>
            </a:endParaRPr>
          </a:p>
        </p:txBody>
      </p:sp>
    </p:spTree>
    <p:extLst>
      <p:ext uri="{BB962C8B-B14F-4D97-AF65-F5344CB8AC3E}">
        <p14:creationId xmlns:p14="http://schemas.microsoft.com/office/powerpoint/2010/main" val="570313112"/>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3399905"/>
          </a:xfrm>
        </p:spPr>
        <p:txBody>
          <a:bodyPr/>
          <a:lstStyle/>
          <a:p>
            <a:pPr>
              <a:spcAft>
                <a:spcPts val="1400"/>
              </a:spcAft>
            </a:pPr>
            <a:r>
              <a:rPr lang="en-US" sz="3200" dirty="0"/>
              <a:t>Compose is a tool for defining and running multi-container Docker applications</a:t>
            </a:r>
          </a:p>
          <a:p>
            <a:pPr>
              <a:spcAft>
                <a:spcPts val="1400"/>
              </a:spcAft>
            </a:pPr>
            <a:r>
              <a:rPr lang="en-US" sz="3200" dirty="0"/>
              <a:t>Single compose file defined in .</a:t>
            </a:r>
            <a:r>
              <a:rPr lang="en-US" sz="3200" dirty="0" err="1"/>
              <a:t>yml</a:t>
            </a:r>
            <a:r>
              <a:rPr lang="en-US" sz="3200" dirty="0"/>
              <a:t>/.</a:t>
            </a:r>
            <a:r>
              <a:rPr lang="en-US" sz="3200" dirty="0" err="1"/>
              <a:t>yaml</a:t>
            </a:r>
            <a:r>
              <a:rPr lang="en-US" sz="3200" dirty="0"/>
              <a:t> format defines your application services</a:t>
            </a:r>
          </a:p>
          <a:p>
            <a:pPr>
              <a:spcAft>
                <a:spcPts val="1400"/>
              </a:spcAft>
            </a:pPr>
            <a:r>
              <a:rPr lang="en-US" sz="3200" dirty="0"/>
              <a:t>Good for development environments, automated testing environments and single host deployments </a:t>
            </a:r>
          </a:p>
        </p:txBody>
      </p:sp>
      <p:sp>
        <p:nvSpPr>
          <p:cNvPr id="2" name="Title 1"/>
          <p:cNvSpPr>
            <a:spLocks noGrp="1"/>
          </p:cNvSpPr>
          <p:nvPr>
            <p:ph type="title"/>
          </p:nvPr>
        </p:nvSpPr>
        <p:spPr/>
        <p:txBody>
          <a:bodyPr/>
          <a:lstStyle/>
          <a:p>
            <a:r>
              <a:rPr lang="en-US" dirty="0">
                <a:solidFill>
                  <a:schemeClr val="accent3"/>
                </a:solidFill>
              </a:rPr>
              <a:t>Docker Compose</a:t>
            </a:r>
          </a:p>
        </p:txBody>
      </p:sp>
      <p:pic>
        <p:nvPicPr>
          <p:cNvPr id="1026" name="Picture 2" descr="Image result for docker compose png">
            <a:extLst>
              <a:ext uri="{FF2B5EF4-FFF2-40B4-BE49-F238E27FC236}">
                <a16:creationId xmlns:a16="http://schemas.microsoft.com/office/drawing/2014/main" id="{22FF53FA-1A3E-4EAC-BE48-15BBF64056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28666" y="4783936"/>
            <a:ext cx="2027335" cy="19954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2961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CE06D1F-CE12-4E95-B485-C9834C49AE41}"/>
              </a:ext>
            </a:extLst>
          </p:cNvPr>
          <p:cNvSpPr>
            <a:spLocks noGrp="1"/>
          </p:cNvSpPr>
          <p:nvPr>
            <p:ph type="body" sz="quarter" idx="10"/>
          </p:nvPr>
        </p:nvSpPr>
        <p:spPr>
          <a:xfrm>
            <a:off x="259669" y="1459494"/>
            <a:ext cx="5747680" cy="3964162"/>
          </a:xfrm>
        </p:spPr>
        <p:txBody>
          <a:bodyPr/>
          <a:lstStyle/>
          <a:p>
            <a:pPr marL="742950" indent="-742950">
              <a:spcAft>
                <a:spcPts val="1200"/>
              </a:spcAft>
              <a:buFont typeface="+mj-lt"/>
              <a:buAutoNum type="arabicPeriod"/>
            </a:pPr>
            <a:r>
              <a:rPr lang="en-US" sz="2400" dirty="0"/>
              <a:t>Define your app’s environment with a Dockerfile so it can be reproduced anywhere</a:t>
            </a:r>
          </a:p>
          <a:p>
            <a:pPr marL="742950" indent="-742950">
              <a:spcAft>
                <a:spcPts val="1200"/>
              </a:spcAft>
              <a:buFont typeface="+mj-lt"/>
              <a:buAutoNum type="arabicPeriod"/>
            </a:pPr>
            <a:r>
              <a:rPr lang="en-US" sz="2400" dirty="0"/>
              <a:t>Define the services that make up your app in docker-</a:t>
            </a:r>
            <a:r>
              <a:rPr lang="en-US" sz="2400" dirty="0" err="1"/>
              <a:t>compose.yml</a:t>
            </a:r>
            <a:r>
              <a:rPr lang="en-US" sz="2400" dirty="0"/>
              <a:t> so they can be run together in an isolated environment</a:t>
            </a:r>
          </a:p>
          <a:p>
            <a:pPr marL="742950" indent="-742950">
              <a:spcAft>
                <a:spcPts val="1200"/>
              </a:spcAft>
              <a:buFont typeface="+mj-lt"/>
              <a:buAutoNum type="arabicPeriod"/>
            </a:pPr>
            <a:r>
              <a:rPr lang="en-US" sz="2400" dirty="0"/>
              <a:t>Run </a:t>
            </a:r>
            <a:r>
              <a:rPr lang="en-US" sz="2400" dirty="0">
                <a:latin typeface="Consolas" panose="020B0609020204030204" pitchFamily="49" charset="0"/>
              </a:rPr>
              <a:t>docker-compose up</a:t>
            </a:r>
            <a:r>
              <a:rPr lang="en-US" sz="2400" dirty="0"/>
              <a:t> and Compose will start and run your entire app</a:t>
            </a:r>
          </a:p>
        </p:txBody>
      </p:sp>
      <p:sp>
        <p:nvSpPr>
          <p:cNvPr id="3" name="Title 2">
            <a:extLst>
              <a:ext uri="{FF2B5EF4-FFF2-40B4-BE49-F238E27FC236}">
                <a16:creationId xmlns:a16="http://schemas.microsoft.com/office/drawing/2014/main" id="{283BCD73-8702-49B1-B6E1-8005834E2714}"/>
              </a:ext>
            </a:extLst>
          </p:cNvPr>
          <p:cNvSpPr>
            <a:spLocks noGrp="1"/>
          </p:cNvSpPr>
          <p:nvPr>
            <p:ph type="title"/>
          </p:nvPr>
        </p:nvSpPr>
        <p:spPr/>
        <p:txBody>
          <a:bodyPr/>
          <a:lstStyle/>
          <a:p>
            <a:r>
              <a:rPr lang="en-US" dirty="0">
                <a:solidFill>
                  <a:schemeClr val="accent3"/>
                </a:solidFill>
              </a:rPr>
              <a:t>Using Docker Compose</a:t>
            </a:r>
          </a:p>
        </p:txBody>
      </p:sp>
      <p:sp>
        <p:nvSpPr>
          <p:cNvPr id="5" name="Rectangle 4">
            <a:extLst>
              <a:ext uri="{FF2B5EF4-FFF2-40B4-BE49-F238E27FC236}">
                <a16:creationId xmlns:a16="http://schemas.microsoft.com/office/drawing/2014/main" id="{027179A4-4CDA-4168-8183-33DFC76D2AF6}"/>
              </a:ext>
            </a:extLst>
          </p:cNvPr>
          <p:cNvSpPr/>
          <p:nvPr/>
        </p:nvSpPr>
        <p:spPr>
          <a:xfrm>
            <a:off x="6754806" y="3413875"/>
            <a:ext cx="1616533" cy="307777"/>
          </a:xfrm>
          <a:prstGeom prst="rect">
            <a:avLst/>
          </a:prstGeom>
        </p:spPr>
        <p:txBody>
          <a:bodyPr wrap="none">
            <a:spAutoFit/>
          </a:bodyPr>
          <a:lstStyle/>
          <a:p>
            <a:r>
              <a:rPr lang="en-US" sz="1400" dirty="0">
                <a:latin typeface="+mj-lt"/>
              </a:rPr>
              <a:t>Dockerfile | </a:t>
            </a:r>
            <a:r>
              <a:rPr lang="en-US" sz="1400" dirty="0" err="1">
                <a:latin typeface="+mj-lt"/>
              </a:rPr>
              <a:t>webapi</a:t>
            </a:r>
            <a:endParaRPr lang="en-US" sz="1400" dirty="0">
              <a:latin typeface="+mj-lt"/>
            </a:endParaRPr>
          </a:p>
        </p:txBody>
      </p:sp>
      <p:sp>
        <p:nvSpPr>
          <p:cNvPr id="7" name="Rectangle 6">
            <a:extLst>
              <a:ext uri="{FF2B5EF4-FFF2-40B4-BE49-F238E27FC236}">
                <a16:creationId xmlns:a16="http://schemas.microsoft.com/office/drawing/2014/main" id="{E3DA76D9-D40C-4B76-9CE7-FF644D8419D4}"/>
              </a:ext>
            </a:extLst>
          </p:cNvPr>
          <p:cNvSpPr/>
          <p:nvPr/>
        </p:nvSpPr>
        <p:spPr>
          <a:xfrm>
            <a:off x="9866253" y="3413875"/>
            <a:ext cx="1680653" cy="307777"/>
          </a:xfrm>
          <a:prstGeom prst="rect">
            <a:avLst/>
          </a:prstGeom>
        </p:spPr>
        <p:txBody>
          <a:bodyPr wrap="none">
            <a:spAutoFit/>
          </a:bodyPr>
          <a:lstStyle/>
          <a:p>
            <a:r>
              <a:rPr lang="en-US" sz="1400" dirty="0">
                <a:latin typeface="+mj-lt"/>
              </a:rPr>
              <a:t>Dockerfile | </a:t>
            </a:r>
            <a:r>
              <a:rPr lang="en-US" sz="1400" dirty="0" err="1">
                <a:latin typeface="+mj-lt"/>
              </a:rPr>
              <a:t>webapp</a:t>
            </a:r>
            <a:endParaRPr lang="en-US" sz="1400" dirty="0">
              <a:latin typeface="+mj-lt"/>
            </a:endParaRPr>
          </a:p>
        </p:txBody>
      </p:sp>
      <p:pic>
        <p:nvPicPr>
          <p:cNvPr id="10" name="Picture 9">
            <a:extLst>
              <a:ext uri="{FF2B5EF4-FFF2-40B4-BE49-F238E27FC236}">
                <a16:creationId xmlns:a16="http://schemas.microsoft.com/office/drawing/2014/main" id="{9868A2EF-7DAD-4A85-8665-32A297AB67C2}"/>
              </a:ext>
            </a:extLst>
          </p:cNvPr>
          <p:cNvPicPr>
            <a:picLocks noChangeAspect="1"/>
          </p:cNvPicPr>
          <p:nvPr/>
        </p:nvPicPr>
        <p:blipFill>
          <a:blip r:embed="rId3"/>
          <a:stretch>
            <a:fillRect/>
          </a:stretch>
        </p:blipFill>
        <p:spPr>
          <a:xfrm>
            <a:off x="9251323" y="1280505"/>
            <a:ext cx="2910514" cy="2099258"/>
          </a:xfrm>
          <a:prstGeom prst="rect">
            <a:avLst/>
          </a:prstGeom>
        </p:spPr>
      </p:pic>
      <p:pic>
        <p:nvPicPr>
          <p:cNvPr id="11" name="Picture 10">
            <a:extLst>
              <a:ext uri="{FF2B5EF4-FFF2-40B4-BE49-F238E27FC236}">
                <a16:creationId xmlns:a16="http://schemas.microsoft.com/office/drawing/2014/main" id="{7CDDA1A0-2766-4CAE-8A1C-1A9BCD1076AA}"/>
              </a:ext>
            </a:extLst>
          </p:cNvPr>
          <p:cNvPicPr>
            <a:picLocks noChangeAspect="1"/>
          </p:cNvPicPr>
          <p:nvPr/>
        </p:nvPicPr>
        <p:blipFill>
          <a:blip r:embed="rId4"/>
          <a:stretch>
            <a:fillRect/>
          </a:stretch>
        </p:blipFill>
        <p:spPr>
          <a:xfrm>
            <a:off x="6181566" y="1280505"/>
            <a:ext cx="2910514" cy="2099258"/>
          </a:xfrm>
          <a:prstGeom prst="rect">
            <a:avLst/>
          </a:prstGeom>
        </p:spPr>
      </p:pic>
      <p:pic>
        <p:nvPicPr>
          <p:cNvPr id="12" name="Picture 11">
            <a:extLst>
              <a:ext uri="{FF2B5EF4-FFF2-40B4-BE49-F238E27FC236}">
                <a16:creationId xmlns:a16="http://schemas.microsoft.com/office/drawing/2014/main" id="{E1E92B15-F5B8-4AAC-8C2A-1C68D5F01396}"/>
              </a:ext>
            </a:extLst>
          </p:cNvPr>
          <p:cNvPicPr>
            <a:picLocks noChangeAspect="1"/>
          </p:cNvPicPr>
          <p:nvPr/>
        </p:nvPicPr>
        <p:blipFill>
          <a:blip r:embed="rId5"/>
          <a:stretch>
            <a:fillRect/>
          </a:stretch>
        </p:blipFill>
        <p:spPr>
          <a:xfrm>
            <a:off x="6181564" y="4078605"/>
            <a:ext cx="2910513" cy="2145950"/>
          </a:xfrm>
          <a:prstGeom prst="rect">
            <a:avLst/>
          </a:prstGeom>
        </p:spPr>
      </p:pic>
      <p:sp>
        <p:nvSpPr>
          <p:cNvPr id="13" name="Rectangle 12">
            <a:extLst>
              <a:ext uri="{FF2B5EF4-FFF2-40B4-BE49-F238E27FC236}">
                <a16:creationId xmlns:a16="http://schemas.microsoft.com/office/drawing/2014/main" id="{E9F15C13-B6F9-4972-A36E-B30B927E96FE}"/>
              </a:ext>
            </a:extLst>
          </p:cNvPr>
          <p:cNvSpPr/>
          <p:nvPr/>
        </p:nvSpPr>
        <p:spPr>
          <a:xfrm>
            <a:off x="6754806" y="6232787"/>
            <a:ext cx="1906291" cy="307777"/>
          </a:xfrm>
          <a:prstGeom prst="rect">
            <a:avLst/>
          </a:prstGeom>
        </p:spPr>
        <p:txBody>
          <a:bodyPr wrap="none">
            <a:spAutoFit/>
          </a:bodyPr>
          <a:lstStyle/>
          <a:p>
            <a:r>
              <a:rPr lang="en-US" sz="1400" dirty="0">
                <a:latin typeface="+mj-lt"/>
              </a:rPr>
              <a:t>Docker-</a:t>
            </a:r>
            <a:r>
              <a:rPr lang="en-US" sz="1400" dirty="0" err="1">
                <a:latin typeface="+mj-lt"/>
              </a:rPr>
              <a:t>Compose.yaml</a:t>
            </a:r>
            <a:endParaRPr lang="en-US" sz="1400" dirty="0">
              <a:latin typeface="+mj-lt"/>
            </a:endParaRPr>
          </a:p>
        </p:txBody>
      </p:sp>
      <p:pic>
        <p:nvPicPr>
          <p:cNvPr id="14" name="Picture 13">
            <a:extLst>
              <a:ext uri="{FF2B5EF4-FFF2-40B4-BE49-F238E27FC236}">
                <a16:creationId xmlns:a16="http://schemas.microsoft.com/office/drawing/2014/main" id="{82608FE7-D3EC-48BC-8B51-C9E20433F621}"/>
              </a:ext>
            </a:extLst>
          </p:cNvPr>
          <p:cNvPicPr>
            <a:picLocks noChangeAspect="1"/>
          </p:cNvPicPr>
          <p:nvPr/>
        </p:nvPicPr>
        <p:blipFill>
          <a:blip r:embed="rId6"/>
          <a:stretch>
            <a:fillRect/>
          </a:stretch>
        </p:blipFill>
        <p:spPr>
          <a:xfrm>
            <a:off x="9251323" y="4078605"/>
            <a:ext cx="2910514" cy="2145950"/>
          </a:xfrm>
          <a:prstGeom prst="rect">
            <a:avLst/>
          </a:prstGeom>
        </p:spPr>
      </p:pic>
      <p:sp>
        <p:nvSpPr>
          <p:cNvPr id="15" name="Rectangle 14">
            <a:extLst>
              <a:ext uri="{FF2B5EF4-FFF2-40B4-BE49-F238E27FC236}">
                <a16:creationId xmlns:a16="http://schemas.microsoft.com/office/drawing/2014/main" id="{9BAF3109-2688-417B-B3F0-FC83BF04CB18}"/>
              </a:ext>
            </a:extLst>
          </p:cNvPr>
          <p:cNvSpPr/>
          <p:nvPr/>
        </p:nvSpPr>
        <p:spPr>
          <a:xfrm>
            <a:off x="9388751" y="6232787"/>
            <a:ext cx="2635658" cy="307777"/>
          </a:xfrm>
          <a:prstGeom prst="rect">
            <a:avLst/>
          </a:prstGeom>
        </p:spPr>
        <p:txBody>
          <a:bodyPr wrap="none">
            <a:spAutoFit/>
          </a:bodyPr>
          <a:lstStyle/>
          <a:p>
            <a:r>
              <a:rPr lang="en-US" sz="1400" dirty="0">
                <a:latin typeface="+mj-lt"/>
              </a:rPr>
              <a:t>Docker-Compose-</a:t>
            </a:r>
            <a:r>
              <a:rPr lang="en-US" sz="1400" dirty="0" err="1">
                <a:latin typeface="+mj-lt"/>
              </a:rPr>
              <a:t>Override.yaml</a:t>
            </a:r>
            <a:endParaRPr lang="en-US" sz="1400" dirty="0">
              <a:latin typeface="+mj-lt"/>
            </a:endParaRPr>
          </a:p>
        </p:txBody>
      </p:sp>
    </p:spTree>
    <p:extLst>
      <p:ext uri="{BB962C8B-B14F-4D97-AF65-F5344CB8AC3E}">
        <p14:creationId xmlns:p14="http://schemas.microsoft.com/office/powerpoint/2010/main" val="199069905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53" presetClass="entr" presetSubtype="16"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anim calcmode="lin" valueType="num">
                                      <p:cBhvr>
                                        <p:cTn id="9" dur="500" fill="hold"/>
                                        <p:tgtEl>
                                          <p:spTgt spid="5"/>
                                        </p:tgtEl>
                                        <p:attrNameLst>
                                          <p:attrName>ppt_w</p:attrName>
                                        </p:attrNameLst>
                                      </p:cBhvr>
                                      <p:tavLst>
                                        <p:tav tm="0">
                                          <p:val>
                                            <p:fltVal val="0"/>
                                          </p:val>
                                        </p:tav>
                                        <p:tav tm="100000">
                                          <p:val>
                                            <p:strVal val="#ppt_w"/>
                                          </p:val>
                                        </p:tav>
                                      </p:tavLst>
                                    </p:anim>
                                    <p:anim calcmode="lin" valueType="num">
                                      <p:cBhvr>
                                        <p:cTn id="10" dur="500" fill="hold"/>
                                        <p:tgtEl>
                                          <p:spTgt spid="5"/>
                                        </p:tgtEl>
                                        <p:attrNameLst>
                                          <p:attrName>ppt_h</p:attrName>
                                        </p:attrNameLst>
                                      </p:cBhvr>
                                      <p:tavLst>
                                        <p:tav tm="0">
                                          <p:val>
                                            <p:fltVal val="0"/>
                                          </p:val>
                                        </p:tav>
                                        <p:tav tm="100000">
                                          <p:val>
                                            <p:strVal val="#ppt_h"/>
                                          </p:val>
                                        </p:tav>
                                      </p:tavLst>
                                    </p:anim>
                                    <p:animEffect transition="in" filter="fade">
                                      <p:cBhvr>
                                        <p:cTn id="11" dur="500"/>
                                        <p:tgtEl>
                                          <p:spTgt spid="5"/>
                                        </p:tgtEl>
                                      </p:cBhvr>
                                    </p:animEffect>
                                  </p:childTnLst>
                                </p:cTn>
                              </p:par>
                              <p:par>
                                <p:cTn id="12" presetID="53" presetClass="entr" presetSubtype="16" fill="hold" nodeType="withEffect">
                                  <p:stCondLst>
                                    <p:cond delay="0"/>
                                  </p:stCondLst>
                                  <p:childTnLst>
                                    <p:set>
                                      <p:cBhvr>
                                        <p:cTn id="13" dur="1" fill="hold">
                                          <p:stCondLst>
                                            <p:cond delay="0"/>
                                          </p:stCondLst>
                                        </p:cTn>
                                        <p:tgtEl>
                                          <p:spTgt spid="11"/>
                                        </p:tgtEl>
                                        <p:attrNameLst>
                                          <p:attrName>style.visibility</p:attrName>
                                        </p:attrNameLst>
                                      </p:cBhvr>
                                      <p:to>
                                        <p:strVal val="visible"/>
                                      </p:to>
                                    </p:set>
                                    <p:anim calcmode="lin" valueType="num">
                                      <p:cBhvr>
                                        <p:cTn id="14" dur="500" fill="hold"/>
                                        <p:tgtEl>
                                          <p:spTgt spid="11"/>
                                        </p:tgtEl>
                                        <p:attrNameLst>
                                          <p:attrName>ppt_w</p:attrName>
                                        </p:attrNameLst>
                                      </p:cBhvr>
                                      <p:tavLst>
                                        <p:tav tm="0">
                                          <p:val>
                                            <p:fltVal val="0"/>
                                          </p:val>
                                        </p:tav>
                                        <p:tav tm="100000">
                                          <p:val>
                                            <p:strVal val="#ppt_w"/>
                                          </p:val>
                                        </p:tav>
                                      </p:tavLst>
                                    </p:anim>
                                    <p:anim calcmode="lin" valueType="num">
                                      <p:cBhvr>
                                        <p:cTn id="15" dur="500" fill="hold"/>
                                        <p:tgtEl>
                                          <p:spTgt spid="11"/>
                                        </p:tgtEl>
                                        <p:attrNameLst>
                                          <p:attrName>ppt_h</p:attrName>
                                        </p:attrNameLst>
                                      </p:cBhvr>
                                      <p:tavLst>
                                        <p:tav tm="0">
                                          <p:val>
                                            <p:fltVal val="0"/>
                                          </p:val>
                                        </p:tav>
                                        <p:tav tm="100000">
                                          <p:val>
                                            <p:strVal val="#ppt_h"/>
                                          </p:val>
                                        </p:tav>
                                      </p:tavLst>
                                    </p:anim>
                                    <p:animEffect transition="in" filter="fade">
                                      <p:cBhvr>
                                        <p:cTn id="16" dur="500"/>
                                        <p:tgtEl>
                                          <p:spTgt spid="11"/>
                                        </p:tgtEl>
                                      </p:cBhvr>
                                    </p:animEffect>
                                  </p:childTnLst>
                                </p:cTn>
                              </p:par>
                              <p:par>
                                <p:cTn id="17" presetID="53" presetClass="entr" presetSubtype="16"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p:cTn id="19" dur="500" fill="hold"/>
                                        <p:tgtEl>
                                          <p:spTgt spid="10"/>
                                        </p:tgtEl>
                                        <p:attrNameLst>
                                          <p:attrName>ppt_w</p:attrName>
                                        </p:attrNameLst>
                                      </p:cBhvr>
                                      <p:tavLst>
                                        <p:tav tm="0">
                                          <p:val>
                                            <p:fltVal val="0"/>
                                          </p:val>
                                        </p:tav>
                                        <p:tav tm="100000">
                                          <p:val>
                                            <p:strVal val="#ppt_w"/>
                                          </p:val>
                                        </p:tav>
                                      </p:tavLst>
                                    </p:anim>
                                    <p:anim calcmode="lin" valueType="num">
                                      <p:cBhvr>
                                        <p:cTn id="20" dur="500" fill="hold"/>
                                        <p:tgtEl>
                                          <p:spTgt spid="10"/>
                                        </p:tgtEl>
                                        <p:attrNameLst>
                                          <p:attrName>ppt_h</p:attrName>
                                        </p:attrNameLst>
                                      </p:cBhvr>
                                      <p:tavLst>
                                        <p:tav tm="0">
                                          <p:val>
                                            <p:fltVal val="0"/>
                                          </p:val>
                                        </p:tav>
                                        <p:tav tm="100000">
                                          <p:val>
                                            <p:strVal val="#ppt_h"/>
                                          </p:val>
                                        </p:tav>
                                      </p:tavLst>
                                    </p:anim>
                                    <p:animEffect transition="in" filter="fade">
                                      <p:cBhvr>
                                        <p:cTn id="21" dur="500"/>
                                        <p:tgtEl>
                                          <p:spTgt spid="10"/>
                                        </p:tgtEl>
                                      </p:cBhvr>
                                    </p:animEffect>
                                  </p:childTnLst>
                                </p:cTn>
                              </p:par>
                              <p:par>
                                <p:cTn id="22" presetID="53" presetClass="entr" presetSubtype="16" fill="hold" grpId="0" nodeType="withEffect">
                                  <p:stCondLst>
                                    <p:cond delay="0"/>
                                  </p:stCondLst>
                                  <p:childTnLst>
                                    <p:set>
                                      <p:cBhvr>
                                        <p:cTn id="23" dur="1" fill="hold">
                                          <p:stCondLst>
                                            <p:cond delay="0"/>
                                          </p:stCondLst>
                                        </p:cTn>
                                        <p:tgtEl>
                                          <p:spTgt spid="7"/>
                                        </p:tgtEl>
                                        <p:attrNameLst>
                                          <p:attrName>style.visibility</p:attrName>
                                        </p:attrNameLst>
                                      </p:cBhvr>
                                      <p:to>
                                        <p:strVal val="visible"/>
                                      </p:to>
                                    </p:set>
                                    <p:anim calcmode="lin" valueType="num">
                                      <p:cBhvr>
                                        <p:cTn id="24" dur="500" fill="hold"/>
                                        <p:tgtEl>
                                          <p:spTgt spid="7"/>
                                        </p:tgtEl>
                                        <p:attrNameLst>
                                          <p:attrName>ppt_w</p:attrName>
                                        </p:attrNameLst>
                                      </p:cBhvr>
                                      <p:tavLst>
                                        <p:tav tm="0">
                                          <p:val>
                                            <p:fltVal val="0"/>
                                          </p:val>
                                        </p:tav>
                                        <p:tav tm="100000">
                                          <p:val>
                                            <p:strVal val="#ppt_w"/>
                                          </p:val>
                                        </p:tav>
                                      </p:tavLst>
                                    </p:anim>
                                    <p:anim calcmode="lin" valueType="num">
                                      <p:cBhvr>
                                        <p:cTn id="25" dur="500" fill="hold"/>
                                        <p:tgtEl>
                                          <p:spTgt spid="7"/>
                                        </p:tgtEl>
                                        <p:attrNameLst>
                                          <p:attrName>ppt_h</p:attrName>
                                        </p:attrNameLst>
                                      </p:cBhvr>
                                      <p:tavLst>
                                        <p:tav tm="0">
                                          <p:val>
                                            <p:fltVal val="0"/>
                                          </p:val>
                                        </p:tav>
                                        <p:tav tm="100000">
                                          <p:val>
                                            <p:strVal val="#ppt_h"/>
                                          </p:val>
                                        </p:tav>
                                      </p:tavLst>
                                    </p:anim>
                                    <p:animEffect transition="in" filter="fade">
                                      <p:cBhvr>
                                        <p:cTn id="26" dur="500"/>
                                        <p:tgtEl>
                                          <p:spTgt spid="7"/>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 end="1"/>
                                            </p:txEl>
                                          </p:spTgt>
                                        </p:tgtEl>
                                        <p:attrNameLst>
                                          <p:attrName>style.visibility</p:attrName>
                                        </p:attrNameLst>
                                      </p:cBhvr>
                                      <p:to>
                                        <p:strVal val="visible"/>
                                      </p:to>
                                    </p:set>
                                  </p:childTnLst>
                                </p:cTn>
                              </p:par>
                              <p:par>
                                <p:cTn id="31" presetID="53" presetClass="entr" presetSubtype="16" fill="hold" nodeType="withEffect">
                                  <p:stCondLst>
                                    <p:cond delay="0"/>
                                  </p:stCondLst>
                                  <p:childTnLst>
                                    <p:set>
                                      <p:cBhvr>
                                        <p:cTn id="32" dur="1" fill="hold">
                                          <p:stCondLst>
                                            <p:cond delay="0"/>
                                          </p:stCondLst>
                                        </p:cTn>
                                        <p:tgtEl>
                                          <p:spTgt spid="12"/>
                                        </p:tgtEl>
                                        <p:attrNameLst>
                                          <p:attrName>style.visibility</p:attrName>
                                        </p:attrNameLst>
                                      </p:cBhvr>
                                      <p:to>
                                        <p:strVal val="visible"/>
                                      </p:to>
                                    </p:set>
                                    <p:anim calcmode="lin" valueType="num">
                                      <p:cBhvr>
                                        <p:cTn id="33" dur="500" fill="hold"/>
                                        <p:tgtEl>
                                          <p:spTgt spid="12"/>
                                        </p:tgtEl>
                                        <p:attrNameLst>
                                          <p:attrName>ppt_w</p:attrName>
                                        </p:attrNameLst>
                                      </p:cBhvr>
                                      <p:tavLst>
                                        <p:tav tm="0">
                                          <p:val>
                                            <p:fltVal val="0"/>
                                          </p:val>
                                        </p:tav>
                                        <p:tav tm="100000">
                                          <p:val>
                                            <p:strVal val="#ppt_w"/>
                                          </p:val>
                                        </p:tav>
                                      </p:tavLst>
                                    </p:anim>
                                    <p:anim calcmode="lin" valueType="num">
                                      <p:cBhvr>
                                        <p:cTn id="34" dur="500" fill="hold"/>
                                        <p:tgtEl>
                                          <p:spTgt spid="12"/>
                                        </p:tgtEl>
                                        <p:attrNameLst>
                                          <p:attrName>ppt_h</p:attrName>
                                        </p:attrNameLst>
                                      </p:cBhvr>
                                      <p:tavLst>
                                        <p:tav tm="0">
                                          <p:val>
                                            <p:fltVal val="0"/>
                                          </p:val>
                                        </p:tav>
                                        <p:tav tm="100000">
                                          <p:val>
                                            <p:strVal val="#ppt_h"/>
                                          </p:val>
                                        </p:tav>
                                      </p:tavLst>
                                    </p:anim>
                                    <p:animEffect transition="in" filter="fade">
                                      <p:cBhvr>
                                        <p:cTn id="35" dur="500"/>
                                        <p:tgtEl>
                                          <p:spTgt spid="12"/>
                                        </p:tgtEl>
                                      </p:cBhvr>
                                    </p:animEffect>
                                  </p:childTnLst>
                                </p:cTn>
                              </p:par>
                              <p:par>
                                <p:cTn id="36" presetID="53" presetClass="entr" presetSubtype="16" fill="hold" grpId="0" nodeType="withEffect">
                                  <p:stCondLst>
                                    <p:cond delay="0"/>
                                  </p:stCondLst>
                                  <p:childTnLst>
                                    <p:set>
                                      <p:cBhvr>
                                        <p:cTn id="37" dur="1" fill="hold">
                                          <p:stCondLst>
                                            <p:cond delay="0"/>
                                          </p:stCondLst>
                                        </p:cTn>
                                        <p:tgtEl>
                                          <p:spTgt spid="13"/>
                                        </p:tgtEl>
                                        <p:attrNameLst>
                                          <p:attrName>style.visibility</p:attrName>
                                        </p:attrNameLst>
                                      </p:cBhvr>
                                      <p:to>
                                        <p:strVal val="visible"/>
                                      </p:to>
                                    </p:set>
                                    <p:anim calcmode="lin" valueType="num">
                                      <p:cBhvr>
                                        <p:cTn id="38" dur="500" fill="hold"/>
                                        <p:tgtEl>
                                          <p:spTgt spid="13"/>
                                        </p:tgtEl>
                                        <p:attrNameLst>
                                          <p:attrName>ppt_w</p:attrName>
                                        </p:attrNameLst>
                                      </p:cBhvr>
                                      <p:tavLst>
                                        <p:tav tm="0">
                                          <p:val>
                                            <p:fltVal val="0"/>
                                          </p:val>
                                        </p:tav>
                                        <p:tav tm="100000">
                                          <p:val>
                                            <p:strVal val="#ppt_w"/>
                                          </p:val>
                                        </p:tav>
                                      </p:tavLst>
                                    </p:anim>
                                    <p:anim calcmode="lin" valueType="num">
                                      <p:cBhvr>
                                        <p:cTn id="39" dur="500" fill="hold"/>
                                        <p:tgtEl>
                                          <p:spTgt spid="13"/>
                                        </p:tgtEl>
                                        <p:attrNameLst>
                                          <p:attrName>ppt_h</p:attrName>
                                        </p:attrNameLst>
                                      </p:cBhvr>
                                      <p:tavLst>
                                        <p:tav tm="0">
                                          <p:val>
                                            <p:fltVal val="0"/>
                                          </p:val>
                                        </p:tav>
                                        <p:tav tm="100000">
                                          <p:val>
                                            <p:strVal val="#ppt_h"/>
                                          </p:val>
                                        </p:tav>
                                      </p:tavLst>
                                    </p:anim>
                                    <p:animEffect transition="in" filter="fade">
                                      <p:cBhvr>
                                        <p:cTn id="40" dur="500"/>
                                        <p:tgtEl>
                                          <p:spTgt spid="13"/>
                                        </p:tgtEl>
                                      </p:cBhvr>
                                    </p:animEffect>
                                  </p:childTnLst>
                                </p:cTn>
                              </p:par>
                              <p:par>
                                <p:cTn id="41" presetID="53" presetClass="entr" presetSubtype="16" fill="hold" nodeType="withEffect">
                                  <p:stCondLst>
                                    <p:cond delay="0"/>
                                  </p:stCondLst>
                                  <p:childTnLst>
                                    <p:set>
                                      <p:cBhvr>
                                        <p:cTn id="42" dur="1" fill="hold">
                                          <p:stCondLst>
                                            <p:cond delay="0"/>
                                          </p:stCondLst>
                                        </p:cTn>
                                        <p:tgtEl>
                                          <p:spTgt spid="14"/>
                                        </p:tgtEl>
                                        <p:attrNameLst>
                                          <p:attrName>style.visibility</p:attrName>
                                        </p:attrNameLst>
                                      </p:cBhvr>
                                      <p:to>
                                        <p:strVal val="visible"/>
                                      </p:to>
                                    </p:set>
                                    <p:anim calcmode="lin" valueType="num">
                                      <p:cBhvr>
                                        <p:cTn id="43" dur="500" fill="hold"/>
                                        <p:tgtEl>
                                          <p:spTgt spid="14"/>
                                        </p:tgtEl>
                                        <p:attrNameLst>
                                          <p:attrName>ppt_w</p:attrName>
                                        </p:attrNameLst>
                                      </p:cBhvr>
                                      <p:tavLst>
                                        <p:tav tm="0">
                                          <p:val>
                                            <p:fltVal val="0"/>
                                          </p:val>
                                        </p:tav>
                                        <p:tav tm="100000">
                                          <p:val>
                                            <p:strVal val="#ppt_w"/>
                                          </p:val>
                                        </p:tav>
                                      </p:tavLst>
                                    </p:anim>
                                    <p:anim calcmode="lin" valueType="num">
                                      <p:cBhvr>
                                        <p:cTn id="44" dur="500" fill="hold"/>
                                        <p:tgtEl>
                                          <p:spTgt spid="14"/>
                                        </p:tgtEl>
                                        <p:attrNameLst>
                                          <p:attrName>ppt_h</p:attrName>
                                        </p:attrNameLst>
                                      </p:cBhvr>
                                      <p:tavLst>
                                        <p:tav tm="0">
                                          <p:val>
                                            <p:fltVal val="0"/>
                                          </p:val>
                                        </p:tav>
                                        <p:tav tm="100000">
                                          <p:val>
                                            <p:strVal val="#ppt_h"/>
                                          </p:val>
                                        </p:tav>
                                      </p:tavLst>
                                    </p:anim>
                                    <p:animEffect transition="in" filter="fade">
                                      <p:cBhvr>
                                        <p:cTn id="45" dur="500"/>
                                        <p:tgtEl>
                                          <p:spTgt spid="14"/>
                                        </p:tgtEl>
                                      </p:cBhvr>
                                    </p:animEffect>
                                  </p:childTnLst>
                                </p:cTn>
                              </p:par>
                              <p:par>
                                <p:cTn id="46" presetID="53" presetClass="entr" presetSubtype="16" fill="hold" grpId="0" nodeType="withEffect">
                                  <p:stCondLst>
                                    <p:cond delay="0"/>
                                  </p:stCondLst>
                                  <p:childTnLst>
                                    <p:set>
                                      <p:cBhvr>
                                        <p:cTn id="47" dur="1" fill="hold">
                                          <p:stCondLst>
                                            <p:cond delay="0"/>
                                          </p:stCondLst>
                                        </p:cTn>
                                        <p:tgtEl>
                                          <p:spTgt spid="15"/>
                                        </p:tgtEl>
                                        <p:attrNameLst>
                                          <p:attrName>style.visibility</p:attrName>
                                        </p:attrNameLst>
                                      </p:cBhvr>
                                      <p:to>
                                        <p:strVal val="visible"/>
                                      </p:to>
                                    </p:set>
                                    <p:anim calcmode="lin" valueType="num">
                                      <p:cBhvr>
                                        <p:cTn id="48" dur="500" fill="hold"/>
                                        <p:tgtEl>
                                          <p:spTgt spid="15"/>
                                        </p:tgtEl>
                                        <p:attrNameLst>
                                          <p:attrName>ppt_w</p:attrName>
                                        </p:attrNameLst>
                                      </p:cBhvr>
                                      <p:tavLst>
                                        <p:tav tm="0">
                                          <p:val>
                                            <p:fltVal val="0"/>
                                          </p:val>
                                        </p:tav>
                                        <p:tav tm="100000">
                                          <p:val>
                                            <p:strVal val="#ppt_w"/>
                                          </p:val>
                                        </p:tav>
                                      </p:tavLst>
                                    </p:anim>
                                    <p:anim calcmode="lin" valueType="num">
                                      <p:cBhvr>
                                        <p:cTn id="49" dur="500" fill="hold"/>
                                        <p:tgtEl>
                                          <p:spTgt spid="15"/>
                                        </p:tgtEl>
                                        <p:attrNameLst>
                                          <p:attrName>ppt_h</p:attrName>
                                        </p:attrNameLst>
                                      </p:cBhvr>
                                      <p:tavLst>
                                        <p:tav tm="0">
                                          <p:val>
                                            <p:fltVal val="0"/>
                                          </p:val>
                                        </p:tav>
                                        <p:tav tm="100000">
                                          <p:val>
                                            <p:strVal val="#ppt_h"/>
                                          </p:val>
                                        </p:tav>
                                      </p:tavLst>
                                    </p:anim>
                                    <p:animEffect transition="in" filter="fade">
                                      <p:cBhvr>
                                        <p:cTn id="50" dur="500"/>
                                        <p:tgtEl>
                                          <p:spTgt spid="15"/>
                                        </p:tgtEl>
                                      </p:cBhvr>
                                    </p:animEffec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13" grpId="0"/>
      <p:bldP spid="15"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274639" y="1241426"/>
            <a:ext cx="5486399" cy="1514261"/>
          </a:xfrm>
        </p:spPr>
        <p:txBody>
          <a:bodyPr/>
          <a:lstStyle/>
          <a:p>
            <a:r>
              <a:rPr lang="en-US" sz="4800" dirty="0"/>
              <a:t>Demonstration: </a:t>
            </a:r>
            <a:r>
              <a:rPr lang="en-US" sz="4800" i="1" dirty="0"/>
              <a:t>Docker Compose</a:t>
            </a:r>
          </a:p>
        </p:txBody>
      </p:sp>
      <p:sp>
        <p:nvSpPr>
          <p:cNvPr id="7" name="Title 1"/>
          <p:cNvSpPr txBox="1">
            <a:spLocks/>
          </p:cNvSpPr>
          <p:nvPr/>
        </p:nvSpPr>
        <p:spPr>
          <a:xfrm>
            <a:off x="274639" y="4072639"/>
            <a:ext cx="5486399" cy="1680460"/>
          </a:xfrm>
          <a:prstGeom prst="rect">
            <a:avLst/>
          </a:prstGeom>
        </p:spPr>
        <p:txBody>
          <a:bodyPr vert="horz" wrap="square" lIns="146304" tIns="91440" rIns="146304" bIns="91440" rtlCol="0" anchor="t">
            <a:spAutoFit/>
          </a:bodyPr>
          <a:lstStyle>
            <a:lvl1pPr algn="l" defTabSz="932742" rtl="0" eaLnBrk="1" latinLnBrk="0" hangingPunct="1">
              <a:lnSpc>
                <a:spcPct val="90000"/>
              </a:lnSpc>
              <a:spcBef>
                <a:spcPct val="0"/>
              </a:spcBef>
              <a:buNone/>
              <a:defRPr lang="en-US" sz="6600"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dirty="0">
                <a:solidFill>
                  <a:schemeClr val="tx1"/>
                </a:solidFill>
              </a:rPr>
              <a:t>Launch Multi-Container Application using Docker Compose</a:t>
            </a:r>
          </a:p>
        </p:txBody>
      </p:sp>
      <p:pic>
        <p:nvPicPr>
          <p:cNvPr id="5" name="Picture 4">
            <a:extLst>
              <a:ext uri="{FF2B5EF4-FFF2-40B4-BE49-F238E27FC236}">
                <a16:creationId xmlns:a16="http://schemas.microsoft.com/office/drawing/2014/main" id="{78354622-BD97-4959-805F-C801D509EF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96242" y="2033337"/>
            <a:ext cx="5219679" cy="2635014"/>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spTree>
    <p:extLst>
      <p:ext uri="{BB962C8B-B14F-4D97-AF65-F5344CB8AC3E}">
        <p14:creationId xmlns:p14="http://schemas.microsoft.com/office/powerpoint/2010/main" val="430070758"/>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3"/>
                </a:solidFill>
              </a:rPr>
              <a:t>Configuring Docker with Configuration File</a:t>
            </a:r>
          </a:p>
        </p:txBody>
      </p:sp>
      <p:sp>
        <p:nvSpPr>
          <p:cNvPr id="4" name="Text Placeholder 3"/>
          <p:cNvSpPr>
            <a:spLocks noGrp="1"/>
          </p:cNvSpPr>
          <p:nvPr>
            <p:ph type="body" sz="quarter" idx="10"/>
          </p:nvPr>
        </p:nvSpPr>
        <p:spPr>
          <a:xfrm>
            <a:off x="155575" y="1287463"/>
            <a:ext cx="11049805" cy="1588127"/>
          </a:xfrm>
        </p:spPr>
        <p:txBody>
          <a:bodyPr vert="horz" wrap="square" lIns="146304" tIns="91440" rIns="146304" bIns="91440" rtlCol="0" anchor="t">
            <a:spAutoFit/>
          </a:bodyPr>
          <a:lstStyle/>
          <a:p>
            <a:pPr marL="0" indent="0">
              <a:buNone/>
            </a:pPr>
            <a:r>
              <a:rPr lang="en-US" sz="2400" dirty="0"/>
              <a:t>The preferred method for configuring the Docker Engine on Windows is using configuration file. The configuration file can be found at c:\ProgramData\docker\config\daemon.json. </a:t>
            </a:r>
          </a:p>
          <a:p>
            <a:pPr marL="0" indent="0">
              <a:buNone/>
            </a:pPr>
            <a:r>
              <a:rPr lang="en-US" sz="2400" dirty="0"/>
              <a:t>If this file doesn't already exist, it can be created. </a:t>
            </a:r>
          </a:p>
        </p:txBody>
      </p:sp>
      <p:pic>
        <p:nvPicPr>
          <p:cNvPr id="3" name="Picture 2"/>
          <p:cNvPicPr>
            <a:picLocks noChangeAspect="1"/>
          </p:cNvPicPr>
          <p:nvPr/>
        </p:nvPicPr>
        <p:blipFill>
          <a:blip r:embed="rId3"/>
          <a:stretch>
            <a:fillRect/>
          </a:stretch>
        </p:blipFill>
        <p:spPr>
          <a:xfrm>
            <a:off x="7056437" y="2658700"/>
            <a:ext cx="4953000" cy="4238559"/>
          </a:xfrm>
          <a:prstGeom prst="rect">
            <a:avLst/>
          </a:prstGeom>
        </p:spPr>
      </p:pic>
      <p:pic>
        <p:nvPicPr>
          <p:cNvPr id="10" name="Picture 9"/>
          <p:cNvPicPr>
            <a:picLocks noChangeAspect="1"/>
          </p:cNvPicPr>
          <p:nvPr/>
        </p:nvPicPr>
        <p:blipFill>
          <a:blip r:embed="rId4"/>
          <a:stretch>
            <a:fillRect/>
          </a:stretch>
        </p:blipFill>
        <p:spPr>
          <a:xfrm>
            <a:off x="4541837" y="2798376"/>
            <a:ext cx="2219967" cy="4123928"/>
          </a:xfrm>
          <a:prstGeom prst="rect">
            <a:avLst/>
          </a:prstGeom>
        </p:spPr>
      </p:pic>
    </p:spTree>
    <p:extLst>
      <p:ext uri="{BB962C8B-B14F-4D97-AF65-F5344CB8AC3E}">
        <p14:creationId xmlns:p14="http://schemas.microsoft.com/office/powerpoint/2010/main" val="861148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6CD61B8-8665-4CF2-BF40-DF8D10CEB709}"/>
              </a:ext>
            </a:extLst>
          </p:cNvPr>
          <p:cNvSpPr>
            <a:spLocks noGrp="1"/>
          </p:cNvSpPr>
          <p:nvPr>
            <p:ph type="body" sz="quarter" idx="10"/>
          </p:nvPr>
        </p:nvSpPr>
        <p:spPr>
          <a:xfrm>
            <a:off x="274638" y="1212850"/>
            <a:ext cx="11887200" cy="5192191"/>
          </a:xfrm>
        </p:spPr>
        <p:txBody>
          <a:bodyPr/>
          <a:lstStyle/>
          <a:p>
            <a:r>
              <a:rPr lang="en-US" sz="2000" dirty="0"/>
              <a:t>Bridge</a:t>
            </a:r>
          </a:p>
          <a:p>
            <a:pPr lvl="1"/>
            <a:r>
              <a:rPr lang="en-US" sz="1400" dirty="0"/>
              <a:t>Default network driver</a:t>
            </a:r>
          </a:p>
          <a:p>
            <a:pPr lvl="1"/>
            <a:r>
              <a:rPr lang="en-US" sz="1400" dirty="0"/>
              <a:t>Usually used with your applications, run standalone containers, that need to communicate </a:t>
            </a:r>
          </a:p>
          <a:p>
            <a:r>
              <a:rPr lang="en-US" sz="2000" dirty="0"/>
              <a:t>Host</a:t>
            </a:r>
          </a:p>
          <a:p>
            <a:pPr lvl="1"/>
            <a:r>
              <a:rPr lang="en-US" sz="1400" dirty="0"/>
              <a:t>For standalone containers, remove network isolation between the container and the Docker host, and use the host’s networking directly </a:t>
            </a:r>
          </a:p>
          <a:p>
            <a:pPr lvl="1"/>
            <a:r>
              <a:rPr lang="en-US" sz="1400" dirty="0"/>
              <a:t>Available for swarm services on Docker 17.06 and higher</a:t>
            </a:r>
          </a:p>
          <a:p>
            <a:r>
              <a:rPr lang="en-US" sz="2000" dirty="0"/>
              <a:t>Overlay</a:t>
            </a:r>
          </a:p>
          <a:p>
            <a:pPr lvl="1"/>
            <a:r>
              <a:rPr lang="en-US" sz="1400" dirty="0"/>
              <a:t>Connect multiple Docker daemons together and enable swarm services to communicate with each other </a:t>
            </a:r>
          </a:p>
          <a:p>
            <a:pPr lvl="1"/>
            <a:r>
              <a:rPr lang="en-US" sz="1400" dirty="0"/>
              <a:t>Swarm service to standalone container or between two standalone containers on different docker daemons </a:t>
            </a:r>
          </a:p>
          <a:p>
            <a:pPr lvl="1"/>
            <a:r>
              <a:rPr lang="en-US" sz="1400" dirty="0"/>
              <a:t>Removes need to do OS-level routing between these containers </a:t>
            </a:r>
          </a:p>
          <a:p>
            <a:r>
              <a:rPr lang="en-US" sz="2000" dirty="0" err="1"/>
              <a:t>Macvlan</a:t>
            </a:r>
            <a:endParaRPr lang="en-US" sz="2000" dirty="0"/>
          </a:p>
          <a:p>
            <a:pPr lvl="1"/>
            <a:r>
              <a:rPr lang="en-US" sz="1400" dirty="0"/>
              <a:t>Assign MAC address to a container, so it will appear as a physical device on your network </a:t>
            </a:r>
          </a:p>
          <a:p>
            <a:pPr lvl="1"/>
            <a:r>
              <a:rPr lang="en-US" sz="1400" dirty="0"/>
              <a:t>Best choice when dealing with legacy apps that expect to be directly connected to the physical network vs. routed through the Docker host’s network stack </a:t>
            </a:r>
          </a:p>
          <a:p>
            <a:r>
              <a:rPr lang="en-US" sz="2000" dirty="0"/>
              <a:t>None</a:t>
            </a:r>
          </a:p>
          <a:p>
            <a:pPr lvl="1"/>
            <a:r>
              <a:rPr lang="en-US" sz="1400" dirty="0"/>
              <a:t>Usually used in conjunction with a custom network driver</a:t>
            </a:r>
          </a:p>
          <a:p>
            <a:r>
              <a:rPr lang="en-US" sz="2000" dirty="0"/>
              <a:t>Network plugins</a:t>
            </a:r>
          </a:p>
          <a:p>
            <a:pPr lvl="1"/>
            <a:r>
              <a:rPr lang="en-US" sz="1400" dirty="0"/>
              <a:t>Install and use third-party plugins </a:t>
            </a:r>
          </a:p>
          <a:p>
            <a:pPr lvl="1"/>
            <a:endParaRPr lang="en-US" sz="1400" dirty="0"/>
          </a:p>
        </p:txBody>
      </p:sp>
      <p:sp>
        <p:nvSpPr>
          <p:cNvPr id="3" name="Title 2">
            <a:extLst>
              <a:ext uri="{FF2B5EF4-FFF2-40B4-BE49-F238E27FC236}">
                <a16:creationId xmlns:a16="http://schemas.microsoft.com/office/drawing/2014/main" id="{AFC6B8C3-30B2-44FC-96E7-5F1286D1CC0F}"/>
              </a:ext>
            </a:extLst>
          </p:cNvPr>
          <p:cNvSpPr>
            <a:spLocks noGrp="1"/>
          </p:cNvSpPr>
          <p:nvPr>
            <p:ph type="title"/>
          </p:nvPr>
        </p:nvSpPr>
        <p:spPr/>
        <p:txBody>
          <a:bodyPr/>
          <a:lstStyle/>
          <a:p>
            <a:r>
              <a:rPr lang="en-US" dirty="0"/>
              <a:t>Network Drivers- </a:t>
            </a:r>
            <a:r>
              <a:rPr lang="en-US"/>
              <a:t>Linux containers </a:t>
            </a:r>
            <a:endParaRPr lang="en-US" dirty="0"/>
          </a:p>
        </p:txBody>
      </p:sp>
    </p:spTree>
    <p:extLst>
      <p:ext uri="{BB962C8B-B14F-4D97-AF65-F5344CB8AC3E}">
        <p14:creationId xmlns:p14="http://schemas.microsoft.com/office/powerpoint/2010/main" val="3931248288"/>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3"/>
                </a:solidFill>
              </a:rPr>
              <a:t>Docker Networking</a:t>
            </a:r>
          </a:p>
        </p:txBody>
      </p:sp>
      <p:sp>
        <p:nvSpPr>
          <p:cNvPr id="4" name="Text Placeholder 3"/>
          <p:cNvSpPr>
            <a:spLocks noGrp="1"/>
          </p:cNvSpPr>
          <p:nvPr>
            <p:ph type="body" sz="quarter" idx="10"/>
          </p:nvPr>
        </p:nvSpPr>
        <p:spPr>
          <a:xfrm>
            <a:off x="-1" y="1363662"/>
            <a:ext cx="12009438" cy="5570756"/>
          </a:xfrm>
        </p:spPr>
        <p:txBody>
          <a:bodyPr/>
          <a:lstStyle/>
          <a:p>
            <a:r>
              <a:rPr lang="en-US" sz="2400" dirty="0"/>
              <a:t>Windows containers support 5 different networking drivers or modes: </a:t>
            </a:r>
            <a:r>
              <a:rPr lang="en-US" sz="2400" b="1" i="1" dirty="0" err="1"/>
              <a:t>nat,overlay</a:t>
            </a:r>
            <a:r>
              <a:rPr lang="en-US" sz="2400" b="1" i="1" dirty="0"/>
              <a:t> transparent, l2bridge, and l2tunnel</a:t>
            </a:r>
            <a:endParaRPr lang="en-US" sz="2400" dirty="0"/>
          </a:p>
          <a:p>
            <a:endParaRPr lang="en-US" sz="2400" dirty="0"/>
          </a:p>
          <a:p>
            <a:r>
              <a:rPr lang="en-US" sz="2400" dirty="0"/>
              <a:t>Depending on your physical network infrastructure and </a:t>
            </a:r>
            <a:r>
              <a:rPr lang="en-US" sz="2400" b="1" i="1" dirty="0"/>
              <a:t>single vs multi-host networking requirements</a:t>
            </a:r>
            <a:r>
              <a:rPr lang="en-US" sz="2400" dirty="0"/>
              <a:t>, you should choose the network mode which best suits your needs</a:t>
            </a:r>
          </a:p>
          <a:p>
            <a:endParaRPr lang="en-US" sz="2400" dirty="0"/>
          </a:p>
          <a:p>
            <a:r>
              <a:rPr lang="en-US" sz="2400" dirty="0"/>
              <a:t>The docker engine creates a </a:t>
            </a:r>
            <a:r>
              <a:rPr lang="en-US" sz="2400" b="1" i="1" dirty="0"/>
              <a:t>NAT network </a:t>
            </a:r>
            <a:r>
              <a:rPr lang="en-US" sz="2400" dirty="0"/>
              <a:t>by default when the docker service first runs     Default </a:t>
            </a:r>
            <a:r>
              <a:rPr lang="en-US" sz="2400" b="1" i="1" dirty="0"/>
              <a:t>internal IP prefix </a:t>
            </a:r>
            <a:r>
              <a:rPr lang="en-US" sz="2400" dirty="0"/>
              <a:t>created is </a:t>
            </a:r>
            <a:r>
              <a:rPr lang="en-US" sz="2400" b="1" i="1" dirty="0"/>
              <a:t>172.16.0.0/16</a:t>
            </a:r>
            <a:r>
              <a:rPr lang="en-US" sz="2400" dirty="0"/>
              <a:t> Container  			     endpoints will be automatically attached to this </a:t>
            </a:r>
            <a:r>
              <a:rPr lang="en-US" sz="2400" b="1" i="1" dirty="0"/>
              <a:t>default network</a:t>
            </a:r>
          </a:p>
          <a:p>
            <a:pPr marL="0" indent="0">
              <a:buNone/>
            </a:pPr>
            <a:r>
              <a:rPr lang="en-US" sz="2400" b="1" i="1" dirty="0"/>
              <a:t>      </a:t>
            </a:r>
            <a:r>
              <a:rPr lang="en-US" sz="2400" dirty="0"/>
              <a:t>and assigned an </a:t>
            </a:r>
            <a:r>
              <a:rPr lang="en-US" sz="2400" b="1" i="1" dirty="0"/>
              <a:t>IP address from its internal prefix</a:t>
            </a:r>
            <a:endParaRPr lang="en-US" sz="2400" dirty="0"/>
          </a:p>
          <a:p>
            <a:endParaRPr lang="en-US" sz="2400" dirty="0"/>
          </a:p>
          <a:p>
            <a:r>
              <a:rPr lang="en-US" sz="2400" dirty="0"/>
              <a:t>If your container host IP is in this same prefix, you will need</a:t>
            </a:r>
          </a:p>
          <a:p>
            <a:pPr marL="0" indent="0">
              <a:buNone/>
            </a:pPr>
            <a:r>
              <a:rPr lang="en-US" sz="2400" dirty="0"/>
              <a:t>    to change the NAT internal IP prefix</a:t>
            </a:r>
          </a:p>
          <a:p>
            <a:pPr marL="0" indent="0">
              <a:buNone/>
            </a:pPr>
            <a:r>
              <a:rPr lang="en-US" sz="2800" dirty="0"/>
              <a:t> </a:t>
            </a:r>
          </a:p>
        </p:txBody>
      </p:sp>
      <p:pic>
        <p:nvPicPr>
          <p:cNvPr id="5" name="Picture 4"/>
          <p:cNvPicPr>
            <a:picLocks noChangeAspect="1"/>
          </p:cNvPicPr>
          <p:nvPr/>
        </p:nvPicPr>
        <p:blipFill rotWithShape="1">
          <a:blip r:embed="rId3"/>
          <a:srcRect l="8891" r="14679" b="5897"/>
          <a:stretch/>
        </p:blipFill>
        <p:spPr>
          <a:xfrm>
            <a:off x="8691937" y="4248988"/>
            <a:ext cx="3154166" cy="2182635"/>
          </a:xfrm>
          <a:prstGeom prst="rect">
            <a:avLst/>
          </a:prstGeom>
        </p:spPr>
      </p:pic>
    </p:spTree>
    <p:extLst>
      <p:ext uri="{BB962C8B-B14F-4D97-AF65-F5344CB8AC3E}">
        <p14:creationId xmlns:p14="http://schemas.microsoft.com/office/powerpoint/2010/main" val="5193752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3"/>
                </a:solidFill>
              </a:rPr>
              <a:t>Windows Container Network Drivers</a:t>
            </a:r>
            <a:br>
              <a:rPr lang="en-US" dirty="0">
                <a:solidFill>
                  <a:schemeClr val="accent3"/>
                </a:solidFill>
              </a:rPr>
            </a:br>
            <a:br>
              <a:rPr lang="en-US" dirty="0">
                <a:solidFill>
                  <a:schemeClr val="accent3"/>
                </a:solidFill>
              </a:rPr>
            </a:br>
            <a:endParaRPr lang="en-US" dirty="0">
              <a:solidFill>
                <a:schemeClr val="accent3"/>
              </a:solidFill>
            </a:endParaRPr>
          </a:p>
        </p:txBody>
      </p:sp>
      <p:sp>
        <p:nvSpPr>
          <p:cNvPr id="3" name="Text Placeholder 2"/>
          <p:cNvSpPr>
            <a:spLocks noGrp="1"/>
          </p:cNvSpPr>
          <p:nvPr>
            <p:ph type="body" sz="quarter" idx="10"/>
          </p:nvPr>
        </p:nvSpPr>
        <p:spPr>
          <a:xfrm>
            <a:off x="274638" y="1212850"/>
            <a:ext cx="11887200" cy="4819781"/>
          </a:xfrm>
        </p:spPr>
        <p:txBody>
          <a:bodyPr/>
          <a:lstStyle/>
          <a:p>
            <a:r>
              <a:rPr lang="en-US" sz="2400" b="1"/>
              <a:t>NAT</a:t>
            </a:r>
            <a:r>
              <a:rPr lang="en-US" sz="2400"/>
              <a:t> – containers attached to a network created with the '</a:t>
            </a:r>
            <a:r>
              <a:rPr lang="en-US" sz="2400" err="1"/>
              <a:t>nat</a:t>
            </a:r>
            <a:r>
              <a:rPr lang="en-US" sz="2400"/>
              <a:t>' driver will receive an IP address from the user-specified (--subnet) IP prefix. Port forwarding / mapping from the container host to container endpoints is supported.</a:t>
            </a:r>
          </a:p>
          <a:p>
            <a:endParaRPr lang="en-US" sz="2400" b="1"/>
          </a:p>
          <a:p>
            <a:r>
              <a:rPr lang="en-US" sz="2400" b="1"/>
              <a:t>Transparent</a:t>
            </a:r>
            <a:r>
              <a:rPr lang="en-US" sz="2400"/>
              <a:t> – containers attached to a network created with the 'transparent' driver will be directly connected to the physical network. IPs from the physical network can be assigned statically (requires user-specified --subnet option) or dynamically using an external DHCP server.</a:t>
            </a:r>
          </a:p>
          <a:p>
            <a:pPr marL="0" indent="0">
              <a:buNone/>
            </a:pPr>
            <a:endParaRPr lang="en-US" sz="2400"/>
          </a:p>
          <a:p>
            <a:pPr marL="0" indent="0">
              <a:buNone/>
            </a:pPr>
            <a:r>
              <a:rPr lang="en-US" sz="2400"/>
              <a:t>		</a:t>
            </a:r>
          </a:p>
          <a:p>
            <a:pPr marL="0" indent="0">
              <a:buNone/>
            </a:pPr>
            <a:r>
              <a:rPr lang="en-US" sz="2400"/>
              <a:t>	        </a:t>
            </a:r>
            <a:r>
              <a:rPr lang="en-US" sz="2400" b="1">
                <a:latin typeface="Consolas" charset="0"/>
                <a:ea typeface="Consolas" charset="0"/>
                <a:cs typeface="Consolas" charset="0"/>
              </a:rPr>
              <a:t>docker network create -d &lt;NETWORK DRIVER TYPE&gt; &lt;NAME&gt;</a:t>
            </a:r>
          </a:p>
          <a:p>
            <a:pPr marL="0" indent="0">
              <a:buNone/>
            </a:pPr>
            <a:endParaRPr lang="en-US" b="1">
              <a:latin typeface="Consolas" charset="0"/>
              <a:ea typeface="Consolas" charset="0"/>
              <a:cs typeface="Consolas" charset="0"/>
            </a:endParaRPr>
          </a:p>
        </p:txBody>
      </p:sp>
    </p:spTree>
    <p:extLst>
      <p:ext uri="{BB962C8B-B14F-4D97-AF65-F5344CB8AC3E}">
        <p14:creationId xmlns:p14="http://schemas.microsoft.com/office/powerpoint/2010/main" val="3860262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76368552"/>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3"/>
                </a:solidFill>
              </a:rPr>
              <a:t>Windows Container Network Drivers (Cont.)</a:t>
            </a:r>
          </a:p>
        </p:txBody>
      </p:sp>
      <p:sp>
        <p:nvSpPr>
          <p:cNvPr id="3" name="Text Placeholder 2"/>
          <p:cNvSpPr>
            <a:spLocks noGrp="1"/>
          </p:cNvSpPr>
          <p:nvPr>
            <p:ph type="body" sz="quarter" idx="10"/>
          </p:nvPr>
        </p:nvSpPr>
        <p:spPr>
          <a:xfrm>
            <a:off x="274638" y="1212850"/>
            <a:ext cx="11887200" cy="5410712"/>
          </a:xfrm>
        </p:spPr>
        <p:txBody>
          <a:bodyPr/>
          <a:lstStyle/>
          <a:p>
            <a:r>
              <a:rPr lang="en-US" sz="2400" b="1" dirty="0"/>
              <a:t>Overlay</a:t>
            </a:r>
            <a:r>
              <a:rPr lang="en-US" sz="2400" dirty="0"/>
              <a:t> -</a:t>
            </a:r>
            <a:r>
              <a:rPr lang="en-US" sz="2400"/>
              <a:t> when </a:t>
            </a:r>
            <a:r>
              <a:rPr lang="en-US" sz="2400" dirty="0"/>
              <a:t>the docker engine is running in </a:t>
            </a:r>
            <a:r>
              <a:rPr lang="en-US" sz="2400" dirty="0">
                <a:hlinkClick r:id="rId3"/>
              </a:rPr>
              <a:t>swarm mode</a:t>
            </a:r>
            <a:r>
              <a:rPr lang="en-US" sz="2400" dirty="0"/>
              <a:t>, containers attached to an overlay network can communicate with other containers attached to the same network across multiple container hosts. Each overlay network that is created on a Swarm cluster is created with its own IP subnet, defined by a private IP prefix. The overlay network driver uses VXLAN encapsulation.</a:t>
            </a:r>
          </a:p>
          <a:p>
            <a:endParaRPr lang="en-US" sz="2400" b="1" dirty="0"/>
          </a:p>
          <a:p>
            <a:r>
              <a:rPr lang="en-US" sz="2400" b="1" dirty="0"/>
              <a:t>L2bridge</a:t>
            </a:r>
            <a:r>
              <a:rPr lang="en-US" sz="2400" dirty="0"/>
              <a:t> - containers attached to a network created with the 'l2bridge' driver will be in the same IP subnet as the container host. The IP addresses must be assigned statically from the same prefix as the container host. All container endpoints on the host will have the same MAC address due to Layer-2 address translation (MAC re-write) operation on ingress and egress.</a:t>
            </a:r>
          </a:p>
          <a:p>
            <a:endParaRPr lang="en-US" sz="2400" b="1" dirty="0"/>
          </a:p>
          <a:p>
            <a:r>
              <a:rPr lang="en-US" sz="2400" b="1" dirty="0"/>
              <a:t>L2tunnel</a:t>
            </a:r>
            <a:r>
              <a:rPr lang="en-US" sz="2400" dirty="0"/>
              <a:t> - </a:t>
            </a:r>
            <a:r>
              <a:rPr lang="en-US" sz="2400" i="1" dirty="0"/>
              <a:t>this driver should only be used in a Microsoft Cloud Stack</a:t>
            </a:r>
            <a:endParaRPr lang="en-US" sz="2400" dirty="0"/>
          </a:p>
          <a:p>
            <a:pPr marL="0" indent="0">
              <a:buNone/>
            </a:pPr>
            <a:endParaRPr lang="en-US" dirty="0"/>
          </a:p>
        </p:txBody>
      </p:sp>
    </p:spTree>
    <p:extLst>
      <p:ext uri="{BB962C8B-B14F-4D97-AF65-F5344CB8AC3E}">
        <p14:creationId xmlns:p14="http://schemas.microsoft.com/office/powerpoint/2010/main" val="932171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p:cNvPicPr>
            <a:picLocks noGrp="1" noChangeAspect="1"/>
          </p:cNvPicPr>
          <p:nvPr>
            <p:ph type="pic" sz="quarter" idx="10"/>
          </p:nvPr>
        </p:nvPicPr>
        <p:blipFill>
          <a:blip r:embed="rId3"/>
          <a:srcRect l="20120" r="20120"/>
          <a:stretch>
            <a:fillRect/>
          </a:stretch>
        </p:blipFill>
        <p:spPr/>
      </p:pic>
      <p:sp>
        <p:nvSpPr>
          <p:cNvPr id="6" name="Title 1"/>
          <p:cNvSpPr>
            <a:spLocks noGrp="1"/>
          </p:cNvSpPr>
          <p:nvPr>
            <p:ph type="title"/>
          </p:nvPr>
        </p:nvSpPr>
        <p:spPr>
          <a:xfrm>
            <a:off x="37644" y="296862"/>
            <a:ext cx="5867400" cy="1514261"/>
          </a:xfrm>
        </p:spPr>
        <p:txBody>
          <a:bodyPr/>
          <a:lstStyle/>
          <a:p>
            <a:r>
              <a:rPr lang="en-US" sz="4800"/>
              <a:t>Demonstration: </a:t>
            </a:r>
            <a:r>
              <a:rPr lang="en-US" sz="4800" i="1"/>
              <a:t>Networking </a:t>
            </a:r>
            <a:endParaRPr lang="en-US" sz="4800" i="1">
              <a:solidFill>
                <a:schemeClr val="accent3"/>
              </a:solidFill>
            </a:endParaRPr>
          </a:p>
        </p:txBody>
      </p:sp>
      <p:sp>
        <p:nvSpPr>
          <p:cNvPr id="7" name="Title 1"/>
          <p:cNvSpPr txBox="1">
            <a:spLocks/>
          </p:cNvSpPr>
          <p:nvPr/>
        </p:nvSpPr>
        <p:spPr>
          <a:xfrm>
            <a:off x="132894" y="2949575"/>
            <a:ext cx="5676900" cy="3674852"/>
          </a:xfrm>
          <a:prstGeom prst="rect">
            <a:avLst/>
          </a:prstGeom>
        </p:spPr>
        <p:txBody>
          <a:bodyPr vert="horz" wrap="square" lIns="146304" tIns="91440" rIns="146304" bIns="91440" rtlCol="0" anchor="t">
            <a:spAutoFit/>
          </a:bodyPr>
          <a:lstStyle>
            <a:lvl1pPr algn="l" defTabSz="932742" rtl="0" eaLnBrk="1" latinLnBrk="0" hangingPunct="1">
              <a:lnSpc>
                <a:spcPct val="90000"/>
              </a:lnSpc>
              <a:spcBef>
                <a:spcPct val="0"/>
              </a:spcBef>
              <a:buNone/>
              <a:defRPr lang="en-US" sz="6600"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dirty="0">
                <a:solidFill>
                  <a:schemeClr val="tx1"/>
                </a:solidFill>
              </a:rPr>
              <a:t>List all Docker Networks</a:t>
            </a:r>
          </a:p>
          <a:p>
            <a:endParaRPr lang="en-US" sz="3600" dirty="0">
              <a:solidFill>
                <a:schemeClr val="tx1"/>
              </a:solidFill>
            </a:endParaRPr>
          </a:p>
          <a:p>
            <a:r>
              <a:rPr lang="en-US" sz="3600" dirty="0">
                <a:solidFill>
                  <a:schemeClr val="tx1"/>
                </a:solidFill>
              </a:rPr>
              <a:t>Create a Custom NAT Network</a:t>
            </a:r>
          </a:p>
          <a:p>
            <a:endParaRPr lang="en-US" sz="3600" dirty="0">
              <a:solidFill>
                <a:schemeClr val="tx1"/>
              </a:solidFill>
            </a:endParaRPr>
          </a:p>
          <a:p>
            <a:r>
              <a:rPr lang="en-US" sz="3600" dirty="0">
                <a:solidFill>
                  <a:schemeClr val="tx1"/>
                </a:solidFill>
              </a:rPr>
              <a:t>Run Container on Custom Network</a:t>
            </a:r>
          </a:p>
        </p:txBody>
      </p:sp>
    </p:spTree>
    <p:extLst>
      <p:ext uri="{BB962C8B-B14F-4D97-AF65-F5344CB8AC3E}">
        <p14:creationId xmlns:p14="http://schemas.microsoft.com/office/powerpoint/2010/main" val="399515656"/>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37644" y="296862"/>
            <a:ext cx="5867400" cy="1902059"/>
          </a:xfrm>
        </p:spPr>
        <p:txBody>
          <a:bodyPr/>
          <a:lstStyle/>
          <a:p>
            <a:r>
              <a:rPr lang="en-US" sz="4400" dirty="0"/>
              <a:t>Lab 3:</a:t>
            </a:r>
            <a:br>
              <a:rPr lang="en-US" sz="4400" dirty="0"/>
            </a:br>
            <a:br>
              <a:rPr lang="en-US" sz="4800" dirty="0"/>
            </a:br>
            <a:r>
              <a:rPr lang="en-US" sz="3200" dirty="0">
                <a:solidFill>
                  <a:schemeClr val="accent3"/>
                </a:solidFill>
              </a:rPr>
              <a:t>Docker Advanced Concepts</a:t>
            </a:r>
          </a:p>
        </p:txBody>
      </p:sp>
      <p:sp>
        <p:nvSpPr>
          <p:cNvPr id="3" name="Picture Placeholder 2">
            <a:extLst>
              <a:ext uri="{FF2B5EF4-FFF2-40B4-BE49-F238E27FC236}">
                <a16:creationId xmlns:a16="http://schemas.microsoft.com/office/drawing/2014/main" id="{4B10BBCF-CD67-4BA5-A67F-A330F9C88B9E}"/>
              </a:ext>
            </a:extLst>
          </p:cNvPr>
          <p:cNvSpPr>
            <a:spLocks noGrp="1"/>
          </p:cNvSpPr>
          <p:nvPr>
            <p:ph type="pic" sz="quarter" idx="10"/>
          </p:nvPr>
        </p:nvSpPr>
        <p:spPr/>
      </p:sp>
      <p:pic>
        <p:nvPicPr>
          <p:cNvPr id="7" name="Picture 6" descr="A picture containing person, building, man&#10;&#10;Description generated with very high confidence">
            <a:extLst>
              <a:ext uri="{FF2B5EF4-FFF2-40B4-BE49-F238E27FC236}">
                <a16:creationId xmlns:a16="http://schemas.microsoft.com/office/drawing/2014/main" id="{98A7C508-AF31-4FC9-BEBD-3E66785ED9E5}"/>
              </a:ext>
            </a:extLst>
          </p:cNvPr>
          <p:cNvPicPr>
            <a:picLocks noChangeAspect="1"/>
          </p:cNvPicPr>
          <p:nvPr/>
        </p:nvPicPr>
        <p:blipFill>
          <a:blip r:embed="rId3"/>
          <a:stretch>
            <a:fillRect/>
          </a:stretch>
        </p:blipFill>
        <p:spPr>
          <a:xfrm>
            <a:off x="6233902" y="0"/>
            <a:ext cx="6182181" cy="7070810"/>
          </a:xfrm>
          <a:prstGeom prst="rect">
            <a:avLst/>
          </a:prstGeom>
        </p:spPr>
      </p:pic>
      <p:sp>
        <p:nvSpPr>
          <p:cNvPr id="2" name="TextBox 1">
            <a:extLst>
              <a:ext uri="{FF2B5EF4-FFF2-40B4-BE49-F238E27FC236}">
                <a16:creationId xmlns:a16="http://schemas.microsoft.com/office/drawing/2014/main" id="{A9C95D4F-9FAF-47C4-91A1-F678502F3072}"/>
              </a:ext>
            </a:extLst>
          </p:cNvPr>
          <p:cNvSpPr txBox="1"/>
          <p:nvPr/>
        </p:nvSpPr>
        <p:spPr>
          <a:xfrm>
            <a:off x="400347" y="2633285"/>
            <a:ext cx="3503441" cy="627864"/>
          </a:xfrm>
          <a:prstGeom prst="rect">
            <a:avLst/>
          </a:prstGeom>
          <a:noFill/>
        </p:spPr>
        <p:txBody>
          <a:bodyPr wrap="square" lIns="182880" tIns="146304" rIns="182880" bIns="146304" rtlCol="0">
            <a:spAutoFit/>
          </a:bodyPr>
          <a:lstStyle/>
          <a:p>
            <a:pPr>
              <a:lnSpc>
                <a:spcPct val="90000"/>
              </a:lnSpc>
              <a:spcAft>
                <a:spcPts val="600"/>
              </a:spcAft>
            </a:pPr>
            <a:r>
              <a:rPr lang="en-SG" sz="2400" dirty="0">
                <a:gradFill>
                  <a:gsLst>
                    <a:gs pos="2917">
                      <a:schemeClr val="tx1"/>
                    </a:gs>
                    <a:gs pos="30000">
                      <a:schemeClr val="tx1"/>
                    </a:gs>
                  </a:gsLst>
                  <a:lin ang="5400000" scaled="0"/>
                </a:gradFill>
              </a:rPr>
              <a:t>Duration : 60 minutes</a:t>
            </a:r>
          </a:p>
        </p:txBody>
      </p:sp>
    </p:spTree>
    <p:extLst>
      <p:ext uri="{BB962C8B-B14F-4D97-AF65-F5344CB8AC3E}">
        <p14:creationId xmlns:p14="http://schemas.microsoft.com/office/powerpoint/2010/main" val="1459201185"/>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89188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4638" y="1212850"/>
            <a:ext cx="11887200" cy="3730252"/>
          </a:xfrm>
        </p:spPr>
        <p:txBody>
          <a:bodyPr vert="horz" wrap="square" lIns="146304" tIns="91440" rIns="146304" bIns="91440" rtlCol="0" anchor="t">
            <a:spAutoFit/>
          </a:bodyPr>
          <a:lstStyle/>
          <a:p>
            <a:r>
              <a:rPr lang="en-US" dirty="0"/>
              <a:t>Docker container lifecycle</a:t>
            </a:r>
          </a:p>
          <a:p>
            <a:r>
              <a:rPr lang="en-US" dirty="0"/>
              <a:t>Docker Private Registry </a:t>
            </a:r>
          </a:p>
          <a:p>
            <a:r>
              <a:rPr lang="en-US" dirty="0"/>
              <a:t>Data management with Docker</a:t>
            </a:r>
            <a:endParaRPr lang="en-US" dirty="0">
              <a:cs typeface="Segoe UI Light"/>
            </a:endParaRPr>
          </a:p>
          <a:p>
            <a:r>
              <a:rPr lang="en-US" dirty="0"/>
              <a:t>Docker Compose</a:t>
            </a:r>
          </a:p>
          <a:p>
            <a:r>
              <a:rPr lang="en-US" dirty="0"/>
              <a:t>Limiting Memory and CPU for Docker containers </a:t>
            </a:r>
          </a:p>
          <a:p>
            <a:r>
              <a:rPr lang="en-US" dirty="0"/>
              <a:t>Docker Networking  </a:t>
            </a:r>
          </a:p>
        </p:txBody>
      </p:sp>
      <p:sp>
        <p:nvSpPr>
          <p:cNvPr id="2" name="Title 1"/>
          <p:cNvSpPr>
            <a:spLocks noGrp="1"/>
          </p:cNvSpPr>
          <p:nvPr>
            <p:ph type="title"/>
          </p:nvPr>
        </p:nvSpPr>
        <p:spPr/>
        <p:txBody>
          <a:bodyPr/>
          <a:lstStyle/>
          <a:p>
            <a:r>
              <a:rPr lang="en-US" dirty="0">
                <a:solidFill>
                  <a:schemeClr val="accent3"/>
                </a:solidFill>
              </a:rPr>
              <a:t>Agenda</a:t>
            </a:r>
            <a:endParaRPr lang="en-US" sz="4000" dirty="0">
              <a:solidFill>
                <a:schemeClr val="accent3"/>
              </a:solidFill>
            </a:endParaRPr>
          </a:p>
        </p:txBody>
      </p:sp>
    </p:spTree>
    <p:extLst>
      <p:ext uri="{BB962C8B-B14F-4D97-AF65-F5344CB8AC3E}">
        <p14:creationId xmlns:p14="http://schemas.microsoft.com/office/powerpoint/2010/main" val="3581938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7C6BA3C-877A-4391-BA06-C46052845EA6}"/>
              </a:ext>
            </a:extLst>
          </p:cNvPr>
          <p:cNvPicPr>
            <a:picLocks noChangeAspect="1"/>
          </p:cNvPicPr>
          <p:nvPr/>
        </p:nvPicPr>
        <p:blipFill>
          <a:blip r:embed="rId2"/>
          <a:stretch>
            <a:fillRect/>
          </a:stretch>
        </p:blipFill>
        <p:spPr>
          <a:xfrm>
            <a:off x="1626085" y="541848"/>
            <a:ext cx="7621173" cy="5785097"/>
          </a:xfrm>
          <a:prstGeom prst="rect">
            <a:avLst/>
          </a:prstGeom>
        </p:spPr>
      </p:pic>
      <p:sp>
        <p:nvSpPr>
          <p:cNvPr id="2" name="TextBox 1">
            <a:extLst>
              <a:ext uri="{FF2B5EF4-FFF2-40B4-BE49-F238E27FC236}">
                <a16:creationId xmlns:a16="http://schemas.microsoft.com/office/drawing/2014/main" id="{D89E0DBF-3E46-4D50-8D2E-28E12790C48F}"/>
              </a:ext>
            </a:extLst>
          </p:cNvPr>
          <p:cNvSpPr txBox="1"/>
          <p:nvPr/>
        </p:nvSpPr>
        <p:spPr>
          <a:xfrm>
            <a:off x="9579424" y="1346923"/>
            <a:ext cx="2732973" cy="1053212"/>
          </a:xfrm>
          <a:prstGeom prst="rect">
            <a:avLst/>
          </a:prstGeom>
          <a:noFill/>
        </p:spPr>
        <p:txBody>
          <a:bodyPr wrap="square" rtlCol="0">
            <a:spAutoFit/>
          </a:bodyPr>
          <a:lstStyle/>
          <a:p>
            <a:r>
              <a:rPr lang="en-US" sz="1122" u="sng" dirty="0"/>
              <a:t>Expensive Environmental Issues</a:t>
            </a:r>
          </a:p>
          <a:p>
            <a:pPr marL="174862" indent="-174862">
              <a:spcBef>
                <a:spcPts val="612"/>
              </a:spcBef>
              <a:buFont typeface="Arial" panose="020B0604020202020204" pitchFamily="34" charset="0"/>
              <a:buChar char="•"/>
            </a:pPr>
            <a:r>
              <a:rPr lang="en-US" sz="1122" dirty="0"/>
              <a:t>Missing dependencies</a:t>
            </a:r>
          </a:p>
          <a:p>
            <a:pPr marL="174862" indent="-174862">
              <a:buFont typeface="Arial" panose="020B0604020202020204" pitchFamily="34" charset="0"/>
              <a:buChar char="•"/>
            </a:pPr>
            <a:r>
              <a:rPr lang="en-US" sz="1122" dirty="0"/>
              <a:t>Versioning issues</a:t>
            </a:r>
          </a:p>
          <a:p>
            <a:pPr marL="174862" indent="-174862">
              <a:buFont typeface="Arial" panose="020B0604020202020204" pitchFamily="34" charset="0"/>
              <a:buChar char="•"/>
            </a:pPr>
            <a:r>
              <a:rPr lang="en-US" sz="1122" dirty="0"/>
              <a:t>Incorrect configurations</a:t>
            </a:r>
          </a:p>
          <a:p>
            <a:pPr marL="174862" indent="-174862">
              <a:buFont typeface="Arial" panose="020B0604020202020204" pitchFamily="34" charset="0"/>
              <a:buChar char="•"/>
            </a:pPr>
            <a:r>
              <a:rPr lang="en-US" sz="1122" dirty="0"/>
              <a:t>Outdate runtimes</a:t>
            </a:r>
          </a:p>
        </p:txBody>
      </p:sp>
      <p:sp>
        <p:nvSpPr>
          <p:cNvPr id="3" name="Left Brace 2">
            <a:extLst>
              <a:ext uri="{FF2B5EF4-FFF2-40B4-BE49-F238E27FC236}">
                <a16:creationId xmlns:a16="http://schemas.microsoft.com/office/drawing/2014/main" id="{E090E9CB-676D-4162-9D9F-5A824172EF08}"/>
              </a:ext>
            </a:extLst>
          </p:cNvPr>
          <p:cNvSpPr/>
          <p:nvPr/>
        </p:nvSpPr>
        <p:spPr>
          <a:xfrm>
            <a:off x="9357980" y="1260060"/>
            <a:ext cx="316055" cy="1251219"/>
          </a:xfrm>
          <a:prstGeom prst="leftBrace">
            <a:avLst/>
          </a:prstGeom>
          <a:ln w="222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36"/>
          </a:p>
        </p:txBody>
      </p:sp>
    </p:spTree>
    <p:extLst>
      <p:ext uri="{BB962C8B-B14F-4D97-AF65-F5344CB8AC3E}">
        <p14:creationId xmlns:p14="http://schemas.microsoft.com/office/powerpoint/2010/main" val="29871588"/>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3"/>
                </a:solidFill>
              </a:rPr>
              <a:t>Container Lifecycle</a:t>
            </a:r>
          </a:p>
        </p:txBody>
      </p:sp>
      <p:pic>
        <p:nvPicPr>
          <p:cNvPr id="7" name="Picture 6"/>
          <p:cNvPicPr>
            <a:picLocks noChangeAspect="1"/>
          </p:cNvPicPr>
          <p:nvPr/>
        </p:nvPicPr>
        <p:blipFill>
          <a:blip r:embed="rId3"/>
          <a:stretch>
            <a:fillRect/>
          </a:stretch>
        </p:blipFill>
        <p:spPr>
          <a:xfrm>
            <a:off x="5798385" y="4016085"/>
            <a:ext cx="4572000" cy="2362152"/>
          </a:xfrm>
          <a:prstGeom prst="rect">
            <a:avLst/>
          </a:prstGeom>
        </p:spPr>
      </p:pic>
      <p:pic>
        <p:nvPicPr>
          <p:cNvPr id="8" name="Picture 7"/>
          <p:cNvPicPr>
            <a:picLocks noChangeAspect="1"/>
          </p:cNvPicPr>
          <p:nvPr/>
        </p:nvPicPr>
        <p:blipFill>
          <a:blip r:embed="rId4"/>
          <a:stretch>
            <a:fillRect/>
          </a:stretch>
        </p:blipFill>
        <p:spPr>
          <a:xfrm>
            <a:off x="1493837" y="2482232"/>
            <a:ext cx="2819400" cy="2639563"/>
          </a:xfrm>
          <a:prstGeom prst="rect">
            <a:avLst/>
          </a:prstGeom>
        </p:spPr>
      </p:pic>
      <p:pic>
        <p:nvPicPr>
          <p:cNvPr id="5" name="Picture 4">
            <a:extLst>
              <a:ext uri="{FF2B5EF4-FFF2-40B4-BE49-F238E27FC236}">
                <a16:creationId xmlns:a16="http://schemas.microsoft.com/office/drawing/2014/main" id="{15A7EB51-B1C7-47EC-9C2E-06DBADCE0344}"/>
              </a:ext>
            </a:extLst>
          </p:cNvPr>
          <p:cNvPicPr>
            <a:picLocks noChangeAspect="1"/>
          </p:cNvPicPr>
          <p:nvPr/>
        </p:nvPicPr>
        <p:blipFill>
          <a:blip r:embed="rId5"/>
          <a:stretch>
            <a:fillRect/>
          </a:stretch>
        </p:blipFill>
        <p:spPr>
          <a:xfrm>
            <a:off x="5596372" y="1039831"/>
            <a:ext cx="5053734" cy="2457431"/>
          </a:xfrm>
          <a:prstGeom prst="rect">
            <a:avLst/>
          </a:prstGeom>
        </p:spPr>
      </p:pic>
    </p:spTree>
    <p:extLst>
      <p:ext uri="{BB962C8B-B14F-4D97-AF65-F5344CB8AC3E}">
        <p14:creationId xmlns:p14="http://schemas.microsoft.com/office/powerpoint/2010/main" val="9575406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3"/>
                </a:solidFill>
              </a:rPr>
              <a:t>Docker Engine Events</a:t>
            </a:r>
          </a:p>
        </p:txBody>
      </p:sp>
      <p:pic>
        <p:nvPicPr>
          <p:cNvPr id="5" name="Picture 2" descr="http://docker-saigon.github.io/img/event_state.png">
            <a:extLst>
              <a:ext uri="{FF2B5EF4-FFF2-40B4-BE49-F238E27FC236}">
                <a16:creationId xmlns:a16="http://schemas.microsoft.com/office/drawing/2014/main" id="{CE330305-008E-4813-976B-27B55E8CEB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1374" y="1101530"/>
            <a:ext cx="10753725" cy="5476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5657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3"/>
                </a:solidFill>
              </a:rPr>
              <a:t>Docker Registry</a:t>
            </a:r>
          </a:p>
        </p:txBody>
      </p:sp>
      <p:sp>
        <p:nvSpPr>
          <p:cNvPr id="4" name="Text Placeholder 3"/>
          <p:cNvSpPr>
            <a:spLocks noGrp="1"/>
          </p:cNvSpPr>
          <p:nvPr>
            <p:ph type="body" sz="quarter" idx="10"/>
          </p:nvPr>
        </p:nvSpPr>
        <p:spPr>
          <a:xfrm>
            <a:off x="121675" y="1204196"/>
            <a:ext cx="7194976" cy="4973669"/>
          </a:xfrm>
        </p:spPr>
        <p:txBody>
          <a:bodyPr/>
          <a:lstStyle/>
          <a:p>
            <a:r>
              <a:rPr lang="en-US" sz="2800" dirty="0"/>
              <a:t>Registry is a stateless, highly scalable, server-side application, that stores and lets you distribute Docker images.</a:t>
            </a:r>
          </a:p>
          <a:p>
            <a:endParaRPr lang="en-US" sz="2800" dirty="0"/>
          </a:p>
          <a:p>
            <a:r>
              <a:rPr lang="en-US" sz="2800" dirty="0"/>
              <a:t>Usage Pattern:</a:t>
            </a:r>
          </a:p>
          <a:p>
            <a:pPr lvl="1"/>
            <a:r>
              <a:rPr lang="en-US" dirty="0">
                <a:latin typeface="+mj-lt"/>
              </a:rPr>
              <a:t>Tightly control where your images are being stored</a:t>
            </a:r>
          </a:p>
          <a:p>
            <a:pPr lvl="1"/>
            <a:r>
              <a:rPr lang="en-US" dirty="0">
                <a:latin typeface="+mj-lt"/>
              </a:rPr>
              <a:t>Fully own your images distribution pipeline</a:t>
            </a:r>
          </a:p>
          <a:p>
            <a:pPr lvl="1"/>
            <a:r>
              <a:rPr lang="en-US" dirty="0">
                <a:latin typeface="+mj-lt"/>
              </a:rPr>
              <a:t>Integrate image storage and distribution tightly into your in-house development workflow</a:t>
            </a:r>
          </a:p>
          <a:p>
            <a:pPr lvl="1"/>
            <a:r>
              <a:rPr lang="en-US" dirty="0">
                <a:latin typeface="+mj-lt"/>
              </a:rPr>
              <a:t>Public (</a:t>
            </a:r>
            <a:r>
              <a:rPr lang="en-US" dirty="0" err="1">
                <a:latin typeface="+mj-lt"/>
              </a:rPr>
              <a:t>DockerHub</a:t>
            </a:r>
            <a:r>
              <a:rPr lang="en-US" dirty="0">
                <a:latin typeface="+mj-lt"/>
              </a:rPr>
              <a:t>) / Private </a:t>
            </a:r>
            <a:br>
              <a:rPr lang="en-US" sz="2800" dirty="0">
                <a:latin typeface="+mj-lt"/>
              </a:rPr>
            </a:br>
            <a:endParaRPr lang="en-US" sz="2800" dirty="0">
              <a:latin typeface="+mj-lt"/>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13040" y="2356833"/>
            <a:ext cx="4509517" cy="209904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331265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3"/>
                </a:solidFill>
              </a:rPr>
              <a:t>Docker Private Registry</a:t>
            </a:r>
          </a:p>
        </p:txBody>
      </p:sp>
      <p:sp>
        <p:nvSpPr>
          <p:cNvPr id="4" name="Text Placeholder 3"/>
          <p:cNvSpPr>
            <a:spLocks noGrp="1"/>
          </p:cNvSpPr>
          <p:nvPr>
            <p:ph type="body" sz="quarter" idx="10"/>
          </p:nvPr>
        </p:nvSpPr>
        <p:spPr>
          <a:xfrm>
            <a:off x="76177" y="1381125"/>
            <a:ext cx="7194976" cy="5269135"/>
          </a:xfrm>
        </p:spPr>
        <p:txBody>
          <a:bodyPr/>
          <a:lstStyle/>
          <a:p>
            <a:pPr marL="457200" lvl="0" indent="-457200">
              <a:buFont typeface="Arial" charset="0"/>
              <a:buChar char="•"/>
            </a:pPr>
            <a:r>
              <a:rPr lang="en-US" sz="2800"/>
              <a:t>Private registry provides better security over public registry (e.g. Docker Hub)</a:t>
            </a:r>
          </a:p>
          <a:p>
            <a:pPr marL="457200" lvl="0" indent="-457200">
              <a:buFont typeface="Arial" charset="0"/>
              <a:buChar char="•"/>
            </a:pPr>
            <a:endParaRPr lang="en-US" sz="2800"/>
          </a:p>
          <a:p>
            <a:pPr marL="457200" lvl="0" indent="-457200">
              <a:buFont typeface="Arial" charset="0"/>
              <a:buChar char="•"/>
            </a:pPr>
            <a:r>
              <a:rPr lang="en-US" sz="2800"/>
              <a:t>Azure supports hosting private registry with fine grain Role Based Access Control for management</a:t>
            </a:r>
          </a:p>
          <a:p>
            <a:pPr marL="457200" lvl="0" indent="-457200">
              <a:buFont typeface="Arial" charset="0"/>
              <a:buChar char="•"/>
            </a:pPr>
            <a:endParaRPr lang="en-US" sz="2800"/>
          </a:p>
          <a:p>
            <a:pPr marL="457200" lvl="0" indent="-457200">
              <a:buFont typeface="Arial" charset="0"/>
              <a:buChar char="•"/>
            </a:pPr>
            <a:r>
              <a:rPr lang="en-US" sz="2800"/>
              <a:t>Azure private registry can be geo-redundant making it faster to download/upload images based on client location.</a:t>
            </a:r>
          </a:p>
          <a:p>
            <a:pPr marL="342900" lvl="1" indent="0">
              <a:buNone/>
            </a:pPr>
            <a:br>
              <a:rPr lang="en-US" sz="2800">
                <a:latin typeface="+mj-lt"/>
              </a:rPr>
            </a:br>
            <a:endParaRPr lang="en-US" sz="2800">
              <a:latin typeface="+mj-lt"/>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27417" y="1818898"/>
            <a:ext cx="5409058" cy="335672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82108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WHITE TEMPLATE">
  <a:themeElements>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Lesson Template Advanced Services Delivery" id="{C1C2A24F-D109-42E5-AC15-AA5D2EC769D9}" vid="{DB32FE43-934C-40BD-B03E-F7F2E05B8611}"/>
    </a:ext>
  </a:extLst>
</a:theme>
</file>

<file path=ppt/theme/theme2.xml><?xml version="1.0" encoding="utf-8"?>
<a:theme xmlns:a="http://schemas.openxmlformats.org/drawingml/2006/main" name="COLOR TEMPLATE">
  <a:themeElements>
    <a:clrScheme name="MSVID Dark Blue">
      <a:dk1>
        <a:srgbClr val="505050"/>
      </a:dk1>
      <a:lt1>
        <a:srgbClr val="FFFFFF"/>
      </a:lt1>
      <a:dk2>
        <a:srgbClr val="002050"/>
      </a:dk2>
      <a:lt2>
        <a:srgbClr val="CDF4FF"/>
      </a:lt2>
      <a:accent1>
        <a:srgbClr val="107C10"/>
      </a:accent1>
      <a:accent2>
        <a:srgbClr val="B4009E"/>
      </a:accent2>
      <a:accent3>
        <a:srgbClr val="0078D7"/>
      </a:accent3>
      <a:accent4>
        <a:srgbClr val="5C2D91"/>
      </a:accent4>
      <a:accent5>
        <a:srgbClr val="008272"/>
      </a:accent5>
      <a:accent6>
        <a:srgbClr val="D83B01"/>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Lesson Template Advanced Services Delivery" id="{C1C2A24F-D109-42E5-AC15-AA5D2EC769D9}" vid="{1A6D54F3-F9C7-407A-9538-6F46E67083DB}"/>
    </a:ext>
  </a:extLst>
</a:theme>
</file>

<file path=ppt/theme/theme3.xml><?xml version="1.0" encoding="utf-8"?>
<a:theme xmlns:a="http://schemas.openxmlformats.org/drawingml/2006/main" name="WhiteTheme">
  <a:themeElements>
    <a:clrScheme name="Windows blue">
      <a:dk1>
        <a:srgbClr val="505050"/>
      </a:dk1>
      <a:lt1>
        <a:srgbClr val="FFFFFF"/>
      </a:lt1>
      <a:dk2>
        <a:srgbClr val="0078D7"/>
      </a:dk2>
      <a:lt2>
        <a:srgbClr val="00BCF2"/>
      </a:lt2>
      <a:accent1>
        <a:srgbClr val="002050"/>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Segoe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9050">
          <a:solidFill>
            <a:schemeClr val="bg1">
              <a:lumMod val="50000"/>
            </a:schemeClr>
          </a:solidFill>
          <a:miter lim="800000"/>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hiteTheme" id="{D200EB47-67F4-4B49-BC80-8904F5D4C96C}" vid="{D18EC970-85D2-40D6-AECB-2D2868243DFF}"/>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ign_x002d_off_x0020_status xmlns="cea7764e-6bf9-427d-be15-e74097e0a61c" xsi:nil="true"/>
    <Title_x0020_URL xmlns="cea7764e-6bf9-427d-be15-e74097e0a61c">
      <Url>https://sirona.visualstudio.com/_workitems/edit/41245</Url>
      <Description>https://sirona.visualstudio.com/_workitems/edit/41245</Description>
    </Title_x0020_URL>
    <_ip_UnifiedCompliancePolicyUIAction xmlns="http://schemas.microsoft.com/sharepoint/v3" xsi:nil="true"/>
    <Mail_x0020_Sent xmlns="cea7764e-6bf9-427d-be15-e74097e0a61c">false</Mail_x0020_Sent>
    <_Flow_SignoffStatus xmlns="cea7764e-6bf9-427d-be15-e74097e0a61c" xsi:nil="true"/>
    <Comments xmlns="cea7764e-6bf9-427d-be15-e74097e0a61c" xsi:nil="true"/>
    <_ip_UnifiedCompliancePolicyProperties xmlns="http://schemas.microsoft.com/sharepoint/v3" xsi:nil="true"/>
    <Lead_x0020_Signoff xmlns="cea7764e-6bf9-427d-be15-e74097e0a61c">false</Lead_x0020_Signoff>
    <Title_x0020_ID xmlns="cea7764e-6bf9-427d-be15-e74097e0a61c">41245</Title_x0020_ID>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39A62E282DDA434E979CD3E03185182E" ma:contentTypeVersion="22" ma:contentTypeDescription="Create a new document." ma:contentTypeScope="" ma:versionID="411f8dbfa59cee283d63b31959e752b1">
  <xsd:schema xmlns:xsd="http://www.w3.org/2001/XMLSchema" xmlns:xs="http://www.w3.org/2001/XMLSchema" xmlns:p="http://schemas.microsoft.com/office/2006/metadata/properties" xmlns:ns1="http://schemas.microsoft.com/sharepoint/v3" xmlns:ns2="cea7764e-6bf9-427d-be15-e74097e0a61c" xmlns:ns3="fb9ea31f-0ab8-44ff-80d1-5777f6d9d945" targetNamespace="http://schemas.microsoft.com/office/2006/metadata/properties" ma:root="true" ma:fieldsID="492dae4bbc73fa3e5f26ae1920f661a0" ns1:_="" ns2:_="" ns3:_="">
    <xsd:import namespace="http://schemas.microsoft.com/sharepoint/v3"/>
    <xsd:import namespace="cea7764e-6bf9-427d-be15-e74097e0a61c"/>
    <xsd:import namespace="fb9ea31f-0ab8-44ff-80d1-5777f6d9d945"/>
    <xsd:element name="properties">
      <xsd:complexType>
        <xsd:sequence>
          <xsd:element name="documentManagement">
            <xsd:complexType>
              <xsd:all>
                <xsd:element ref="ns2:Title_x0020_ID" minOccurs="0"/>
                <xsd:element ref="ns2:Title_x0020_URL" minOccurs="0"/>
                <xsd:element ref="ns2:Comments" minOccurs="0"/>
                <xsd:element ref="ns2:Sign_x002d_off_x0020_status" minOccurs="0"/>
                <xsd:element ref="ns2:Mail_x0020_Sent" minOccurs="0"/>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MediaServiceAutoTags" minOccurs="0"/>
                <xsd:element ref="ns2:MediaServiceGenerationTime" minOccurs="0"/>
                <xsd:element ref="ns2:MediaServiceEventHashCode" minOccurs="0"/>
                <xsd:element ref="ns2:MediaServiceOCR" minOccurs="0"/>
                <xsd:element ref="ns1:_ip_UnifiedCompliancePolicyProperties" minOccurs="0"/>
                <xsd:element ref="ns1:_ip_UnifiedCompliancePolicyUIAction" minOccurs="0"/>
                <xsd:element ref="ns2:_Flow_SignoffStatus" minOccurs="0"/>
                <xsd:element ref="ns2:MediaServiceDateTaken" minOccurs="0"/>
                <xsd:element ref="ns2:Lead_x0020_Signoff"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3" nillable="true" ma:displayName="Unified Compliance Policy Properties" ma:hidden="true" ma:internalName="_ip_UnifiedCompliancePolicyProperties" ma:readOnly="false">
      <xsd:simpleType>
        <xsd:restriction base="dms:Note"/>
      </xsd:simpleType>
    </xsd:element>
    <xsd:element name="_ip_UnifiedCompliancePolicyUIAction" ma:index="24"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cea7764e-6bf9-427d-be15-e74097e0a61c" elementFormDefault="qualified">
    <xsd:import namespace="http://schemas.microsoft.com/office/2006/documentManagement/types"/>
    <xsd:import namespace="http://schemas.microsoft.com/office/infopath/2007/PartnerControls"/>
    <xsd:element name="Title_x0020_ID" ma:index="2" nillable="true" ma:displayName="Title ID" ma:internalName="Title_x0020_ID" ma:readOnly="false">
      <xsd:simpleType>
        <xsd:restriction base="dms:Number"/>
      </xsd:simpleType>
    </xsd:element>
    <xsd:element name="Title_x0020_URL" ma:index="3" nillable="true" ma:displayName="Title URL" ma:format="Hyperlink" ma:internalName="Title_x0020_URL"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Comments" ma:index="4" nillable="true" ma:displayName="Comments" ma:internalName="Comments" ma:readOnly="false">
      <xsd:simpleType>
        <xsd:restriction base="dms:Note">
          <xsd:maxLength value="255"/>
        </xsd:restriction>
      </xsd:simpleType>
    </xsd:element>
    <xsd:element name="Sign_x002d_off_x0020_status" ma:index="5" nillable="true" ma:displayName="Sign-off status" ma:format="Dropdown" ma:internalName="Sign_x002d_off_x0020_status" ma:readOnly="false">
      <xsd:simpleType>
        <xsd:restriction base="dms:Choice">
          <xsd:enumeration value="Approve"/>
          <xsd:enumeration value="Approved with Comments"/>
          <xsd:enumeration value="Rejected with Comments"/>
        </xsd:restriction>
      </xsd:simpleType>
    </xsd:element>
    <xsd:element name="Mail_x0020_Sent" ma:index="6" nillable="true" ma:displayName="Mail Sent" ma:default="0" ma:internalName="Mail_x0020_Sent" ma:readOnly="false">
      <xsd:simpleType>
        <xsd:restriction base="dms:Boolean"/>
      </xsd:simpleType>
    </xsd:element>
    <xsd:element name="MediaServiceMetadata" ma:index="13" nillable="true" ma:displayName="MediaServiceMetadata" ma:hidden="true" ma:internalName="MediaServiceMetadata" ma:readOnly="true">
      <xsd:simpleType>
        <xsd:restriction base="dms:Note"/>
      </xsd:simpleType>
    </xsd:element>
    <xsd:element name="MediaServiceFastMetadata" ma:index="14" nillable="true" ma:displayName="MediaServiceFastMetadata" ma:hidden="true" ma:internalName="MediaServiceFastMetadata" ma:readOnly="true">
      <xsd:simpleType>
        <xsd:restriction base="dms:Note"/>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hidden="true" ma:internalName="MediaServiceKeyPoints" ma:readOnly="true">
      <xsd:simpleType>
        <xsd:restriction base="dms:Note"/>
      </xsd:simpleType>
    </xsd:element>
    <xsd:element name="MediaServiceAutoTags" ma:index="19" nillable="true" ma:displayName="Tags" ma:hidden="true" ma:internalName="MediaServiceAutoTags" ma:readOnly="true">
      <xsd:simpleType>
        <xsd:restriction base="dms:Text"/>
      </xsd:simpleType>
    </xsd:element>
    <xsd:element name="MediaServiceGenerationTime" ma:index="20" nillable="true" ma:displayName="MediaServiceGenerationTime" ma:hidden="true" ma:internalName="MediaServiceGenerationTime" ma:readOnly="true">
      <xsd:simpleType>
        <xsd:restriction base="dms:Text"/>
      </xsd:simpleType>
    </xsd:element>
    <xsd:element name="MediaServiceEventHashCode" ma:index="21" nillable="true" ma:displayName="MediaServiceEventHashCode" ma:hidden="true" ma:internalName="MediaServiceEventHashCode" ma:readOnly="true">
      <xsd:simpleType>
        <xsd:restriction base="dms:Text"/>
      </xsd:simpleType>
    </xsd:element>
    <xsd:element name="MediaServiceOCR" ma:index="22" nillable="true" ma:displayName="Extracted Text" ma:hidden="true" ma:internalName="MediaServiceOCR" ma:readOnly="true">
      <xsd:simpleType>
        <xsd:restriction base="dms:Note"/>
      </xsd:simpleType>
    </xsd:element>
    <xsd:element name="_Flow_SignoffStatus" ma:index="25" nillable="true" ma:displayName="Sign-off status" ma:hidden="true" ma:internalName="Sign_x002d_off_x0020_status0" ma:readOnly="false">
      <xsd:simpleType>
        <xsd:restriction base="dms:Text"/>
      </xsd:simpleType>
    </xsd:element>
    <xsd:element name="MediaServiceDateTaken" ma:index="26" nillable="true" ma:displayName="MediaServiceDateTaken" ma:hidden="true" ma:internalName="MediaServiceDateTaken" ma:readOnly="true">
      <xsd:simpleType>
        <xsd:restriction base="dms:Text"/>
      </xsd:simpleType>
    </xsd:element>
    <xsd:element name="Lead_x0020_Signoff" ma:index="27" nillable="true" ma:displayName="Lead Signoff" ma:default="0" ma:internalName="Lead_x0020_Signoff">
      <xsd:simpleType>
        <xsd:restriction base="dms:Boolean"/>
      </xsd:simpleType>
    </xsd:element>
    <xsd:element name="MediaServiceLocation" ma:index="28"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b9ea31f-0ab8-44ff-80d1-5777f6d9d945" elementFormDefault="qualified">
    <xsd:import namespace="http://schemas.microsoft.com/office/2006/documentManagement/types"/>
    <xsd:import namespace="http://schemas.microsoft.com/office/infopath/2007/PartnerControls"/>
    <xsd:element name="SharedWithUsers" ma:index="17"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hidden="true" ma:internalName="SharedWithDetail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F990F116-B58F-4255-B05B-DA3808E0E5C6}">
  <ds:schemaRefs>
    <ds:schemaRef ds:uri="http://purl.org/dc/elements/1.1/"/>
    <ds:schemaRef ds:uri="cea7764e-6bf9-427d-be15-e74097e0a61c"/>
    <ds:schemaRef ds:uri="http://purl.org/dc/terms/"/>
    <ds:schemaRef ds:uri="http://www.w3.org/XML/1998/namespace"/>
    <ds:schemaRef ds:uri="http://purl.org/dc/dcmitype/"/>
    <ds:schemaRef ds:uri="http://schemas.microsoft.com/office/2006/documentManagement/types"/>
    <ds:schemaRef ds:uri="http://schemas.openxmlformats.org/package/2006/metadata/core-properties"/>
    <ds:schemaRef ds:uri="http://schemas.microsoft.com/office/infopath/2007/PartnerControls"/>
    <ds:schemaRef ds:uri="http://schemas.microsoft.com/office/2006/metadata/properties"/>
    <ds:schemaRef ds:uri="fb9ea31f-0ab8-44ff-80d1-5777f6d9d945"/>
    <ds:schemaRef ds:uri="http://schemas.microsoft.com/sharepoint/v3"/>
  </ds:schemaRefs>
</ds:datastoreItem>
</file>

<file path=customXml/itemProps3.xml><?xml version="1.0" encoding="utf-8"?>
<ds:datastoreItem xmlns:ds="http://schemas.openxmlformats.org/officeDocument/2006/customXml" ds:itemID="{BB439DBF-582B-46EF-838B-3B9CA520970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cea7764e-6bf9-427d-be15-e74097e0a61c"/>
    <ds:schemaRef ds:uri="fb9ea31f-0ab8-44ff-80d1-5777f6d9d94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1836</TotalTime>
  <Words>4578</Words>
  <Application>Microsoft Office PowerPoint</Application>
  <PresentationFormat>Custom</PresentationFormat>
  <Paragraphs>469</Paragraphs>
  <Slides>33</Slides>
  <Notes>32</Notes>
  <HiddenSlides>1</HiddenSlides>
  <MMClips>0</MMClips>
  <ScaleCrop>false</ScaleCrop>
  <HeadingPairs>
    <vt:vector size="6" baseType="variant">
      <vt:variant>
        <vt:lpstr>Fonts Used</vt:lpstr>
      </vt:variant>
      <vt:variant>
        <vt:i4>11</vt:i4>
      </vt:variant>
      <vt:variant>
        <vt:lpstr>Theme</vt:lpstr>
      </vt:variant>
      <vt:variant>
        <vt:i4>3</vt:i4>
      </vt:variant>
      <vt:variant>
        <vt:lpstr>Slide Titles</vt:lpstr>
      </vt:variant>
      <vt:variant>
        <vt:i4>33</vt:i4>
      </vt:variant>
    </vt:vector>
  </HeadingPairs>
  <TitlesOfParts>
    <vt:vector size="47" baseType="lpstr">
      <vt:lpstr>Arial</vt:lpstr>
      <vt:lpstr>Calibri</vt:lpstr>
      <vt:lpstr>Calibri Light</vt:lpstr>
      <vt:lpstr>Consolas</vt:lpstr>
      <vt:lpstr>Quattrocento Sans</vt:lpstr>
      <vt:lpstr>Segoe UI</vt:lpstr>
      <vt:lpstr>Segoe UI Light</vt:lpstr>
      <vt:lpstr>Segoe UI Semibold</vt:lpstr>
      <vt:lpstr>Segoe UI Semilight</vt:lpstr>
      <vt:lpstr>Symbol</vt:lpstr>
      <vt:lpstr>Wingdings</vt:lpstr>
      <vt:lpstr>WHITE TEMPLATE</vt:lpstr>
      <vt:lpstr>COLOR TEMPLATE</vt:lpstr>
      <vt:lpstr>WhiteTheme</vt:lpstr>
      <vt:lpstr>Modernizing Applications with Containers and Orchestrators</vt:lpstr>
      <vt:lpstr>Module 3 – Advanced Docker Topics  </vt:lpstr>
      <vt:lpstr>PowerPoint Presentation</vt:lpstr>
      <vt:lpstr>Agenda</vt:lpstr>
      <vt:lpstr>PowerPoint Presentation</vt:lpstr>
      <vt:lpstr>Container Lifecycle</vt:lpstr>
      <vt:lpstr>Docker Engine Events</vt:lpstr>
      <vt:lpstr>Docker Registry</vt:lpstr>
      <vt:lpstr>Docker Private Registry</vt:lpstr>
      <vt:lpstr>Demonstration: Working with Docker Registry </vt:lpstr>
      <vt:lpstr>PowerPoint Presentation</vt:lpstr>
      <vt:lpstr>Mounting data into a container from a host</vt:lpstr>
      <vt:lpstr>Data volumes should be used where possible</vt:lpstr>
      <vt:lpstr>Use cases for bind and tmpfs mounts</vt:lpstr>
      <vt:lpstr>Syntax   </vt:lpstr>
      <vt:lpstr>Sharing data among machines</vt:lpstr>
      <vt:lpstr>Demonstration: Working with Data Volumes</vt:lpstr>
      <vt:lpstr>VM vs. Container</vt:lpstr>
      <vt:lpstr>VM vs. Container</vt:lpstr>
      <vt:lpstr>Limit a Container Resources | Memory   </vt:lpstr>
      <vt:lpstr>Limit a Container Resources | CPU  </vt:lpstr>
      <vt:lpstr>Demonstration: Limit Container Resources </vt:lpstr>
      <vt:lpstr>Docker Compose</vt:lpstr>
      <vt:lpstr>Using Docker Compose</vt:lpstr>
      <vt:lpstr>Demonstration: Docker Compose</vt:lpstr>
      <vt:lpstr>Configuring Docker with Configuration File</vt:lpstr>
      <vt:lpstr>Network Drivers- Linux containers </vt:lpstr>
      <vt:lpstr>Docker Networking</vt:lpstr>
      <vt:lpstr>Windows Container Network Drivers  </vt:lpstr>
      <vt:lpstr>Windows Container Network Drivers (Cont.)</vt:lpstr>
      <vt:lpstr>Demonstration: Networking </vt:lpstr>
      <vt:lpstr>Lab 3:  Docker Advanced Concepts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Docker Topics</dc:title>
  <dc:creator>Kendall Roden</dc:creator>
  <cp:lastModifiedBy>Pradeep Nair</cp:lastModifiedBy>
  <cp:revision>83</cp:revision>
  <dcterms:modified xsi:type="dcterms:W3CDTF">2021-11-23T08:23:34Z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0x01010039A62E282DDA434E979CD3E03185182E</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_dlc_DocIdItemGuid">
    <vt:lpwstr>de4d0d16-c254-4d29-87b1-27e5f8ccbd24</vt:lpwstr>
  </property>
  <property fmtid="{D5CDD505-2E9C-101B-9397-08002B2CF9AE}" pid="12" name="MSIP_Label_f42aa342-8706-4288-bd11-ebb85995028c_Enabled">
    <vt:lpwstr>True</vt:lpwstr>
  </property>
  <property fmtid="{D5CDD505-2E9C-101B-9397-08002B2CF9AE}" pid="13" name="MSIP_Label_f42aa342-8706-4288-bd11-ebb85995028c_SiteId">
    <vt:lpwstr>72f988bf-86f1-41af-91ab-2d7cd011db47</vt:lpwstr>
  </property>
  <property fmtid="{D5CDD505-2E9C-101B-9397-08002B2CF9AE}" pid="14" name="MSIP_Label_f42aa342-8706-4288-bd11-ebb85995028c_Owner">
    <vt:lpwstr>crtenn@microsoft.com</vt:lpwstr>
  </property>
  <property fmtid="{D5CDD505-2E9C-101B-9397-08002B2CF9AE}" pid="15" name="MSIP_Label_f42aa342-8706-4288-bd11-ebb85995028c_SetDate">
    <vt:lpwstr>2018-08-04T23:15:07.8147221Z</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ies>
</file>